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7315200" cy="12344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E5FE"/>
    <a:srgbClr val="FF6699"/>
    <a:srgbClr val="B7FE68"/>
    <a:srgbClr val="FED768"/>
    <a:srgbClr val="957723"/>
    <a:srgbClr val="952387"/>
    <a:srgbClr val="68ACFE"/>
    <a:srgbClr val="68C1FE"/>
    <a:srgbClr val="227896"/>
    <a:srgbClr val="238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BDDA33-D505-41D1-9864-9CEFAA53F048}" v="350" dt="2018-12-30T10:26:29.3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75" d="100"/>
          <a:sy n="75" d="100"/>
        </p:scale>
        <p:origin x="51" y="1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encer Yue" userId="11816ad961b61298" providerId="LiveId" clId="{7ABDDA33-D505-41D1-9864-9CEFAA53F048}"/>
    <pc:docChg chg="undo redo custSel modSld">
      <pc:chgData name="Spencer Yue" userId="11816ad961b61298" providerId="LiveId" clId="{7ABDDA33-D505-41D1-9864-9CEFAA53F048}" dt="2018-12-30T10:26:29.398" v="2126" actId="931"/>
      <pc:docMkLst>
        <pc:docMk/>
      </pc:docMkLst>
      <pc:sldChg chg="addSp delSp modSp">
        <pc:chgData name="Spencer Yue" userId="11816ad961b61298" providerId="LiveId" clId="{7ABDDA33-D505-41D1-9864-9CEFAA53F048}" dt="2018-12-30T10:26:29.398" v="2126" actId="931"/>
        <pc:sldMkLst>
          <pc:docMk/>
          <pc:sldMk cId="657285506" sldId="256"/>
        </pc:sldMkLst>
        <pc:spChg chg="add del mod">
          <ac:chgData name="Spencer Yue" userId="11816ad961b61298" providerId="LiveId" clId="{7ABDDA33-D505-41D1-9864-9CEFAA53F048}" dt="2018-12-27T00:28:09.640" v="387" actId="478"/>
          <ac:spMkLst>
            <pc:docMk/>
            <pc:sldMk cId="657285506" sldId="256"/>
            <ac:spMk id="2" creationId="{801BFF50-C88D-4020-A820-D5999F6F1970}"/>
          </ac:spMkLst>
        </pc:spChg>
        <pc:spChg chg="add del mod or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" creationId="{8DB56E80-6800-4A42-BF0F-927D8B5DEFF4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" creationId="{6CF711FB-3E7A-44A2-A1FF-21D9E3A59297}"/>
          </ac:spMkLst>
        </pc:spChg>
        <pc:spChg chg="add del mod ord">
          <ac:chgData name="Spencer Yue" userId="11816ad961b61298" providerId="LiveId" clId="{7ABDDA33-D505-41D1-9864-9CEFAA53F048}" dt="2018-12-29T09:48:51.045" v="584" actId="478"/>
          <ac:spMkLst>
            <pc:docMk/>
            <pc:sldMk cId="657285506" sldId="256"/>
            <ac:spMk id="6" creationId="{3C3B05C9-AD64-4431-99CA-22436F1EE6C1}"/>
          </ac:spMkLst>
        </pc:spChg>
        <pc:spChg chg="add mod">
          <ac:chgData name="Spencer Yue" userId="11816ad961b61298" providerId="LiveId" clId="{7ABDDA33-D505-41D1-9864-9CEFAA53F048}" dt="2018-12-30T09:16:41.835" v="1788" actId="207"/>
          <ac:spMkLst>
            <pc:docMk/>
            <pc:sldMk cId="657285506" sldId="256"/>
            <ac:spMk id="7" creationId="{F44EFF88-D83D-4AE2-95E0-7D758B18F476}"/>
          </ac:spMkLst>
        </pc:spChg>
        <pc:spChg chg="add del mod">
          <ac:chgData name="Spencer Yue" userId="11816ad961b61298" providerId="LiveId" clId="{7ABDDA33-D505-41D1-9864-9CEFAA53F048}" dt="2018-12-30T08:46:57.429" v="1415"/>
          <ac:spMkLst>
            <pc:docMk/>
            <pc:sldMk cId="657285506" sldId="256"/>
            <ac:spMk id="8" creationId="{CF4A7412-F8A0-4EFC-BE77-DC41FE1E9617}"/>
          </ac:spMkLst>
        </pc:spChg>
        <pc:spChg chg="add mod">
          <ac:chgData name="Spencer Yue" userId="11816ad961b61298" providerId="LiveId" clId="{7ABDDA33-D505-41D1-9864-9CEFAA53F048}" dt="2018-12-30T09:47:02.311" v="1957" actId="1076"/>
          <ac:spMkLst>
            <pc:docMk/>
            <pc:sldMk cId="657285506" sldId="256"/>
            <ac:spMk id="9" creationId="{9CDA12CA-5255-4917-AE7E-52621EDAA98F}"/>
          </ac:spMkLst>
        </pc:spChg>
        <pc:spChg chg="add mod">
          <ac:chgData name="Spencer Yue" userId="11816ad961b61298" providerId="LiveId" clId="{7ABDDA33-D505-41D1-9864-9CEFAA53F048}" dt="2018-12-30T08:58:39.362" v="1517" actId="14100"/>
          <ac:spMkLst>
            <pc:docMk/>
            <pc:sldMk cId="657285506" sldId="256"/>
            <ac:spMk id="10" creationId="{582667B2-D165-484B-A879-28E4CA7C654E}"/>
          </ac:spMkLst>
        </pc:spChg>
        <pc:spChg chg="add mod">
          <ac:chgData name="Spencer Yue" userId="11816ad961b61298" providerId="LiveId" clId="{7ABDDA33-D505-41D1-9864-9CEFAA53F048}" dt="2018-12-30T08:58:39.362" v="1517" actId="14100"/>
          <ac:spMkLst>
            <pc:docMk/>
            <pc:sldMk cId="657285506" sldId="256"/>
            <ac:spMk id="36" creationId="{6298E730-3F5A-43E6-B86E-B378DDDC2491}"/>
          </ac:spMkLst>
        </pc:spChg>
        <pc:spChg chg="add del">
          <ac:chgData name="Spencer Yue" userId="11816ad961b61298" providerId="LiveId" clId="{7ABDDA33-D505-41D1-9864-9CEFAA53F048}" dt="2018-12-30T08:44:14.202" v="1371"/>
          <ac:spMkLst>
            <pc:docMk/>
            <pc:sldMk cId="657285506" sldId="256"/>
            <ac:spMk id="37" creationId="{30C32045-1715-49F5-94BB-487FCC184C1A}"/>
          </ac:spMkLst>
        </pc:spChg>
        <pc:spChg chg="add del mod">
          <ac:chgData name="Spencer Yue" userId="11816ad961b61298" providerId="LiveId" clId="{7ABDDA33-D505-41D1-9864-9CEFAA53F048}" dt="2018-12-30T08:58:39.362" v="1517" actId="14100"/>
          <ac:spMkLst>
            <pc:docMk/>
            <pc:sldMk cId="657285506" sldId="256"/>
            <ac:spMk id="38" creationId="{FF9EF700-B32F-4B4C-9701-81815AAA4FC7}"/>
          </ac:spMkLst>
        </pc:spChg>
        <pc:spChg chg="add del mod">
          <ac:chgData name="Spencer Yue" userId="11816ad961b61298" providerId="LiveId" clId="{7ABDDA33-D505-41D1-9864-9CEFAA53F048}" dt="2018-12-30T09:43:04.354" v="1919" actId="478"/>
          <ac:spMkLst>
            <pc:docMk/>
            <pc:sldMk cId="657285506" sldId="256"/>
            <ac:spMk id="42" creationId="{43668828-349A-4C98-87A7-26901CBF3116}"/>
          </ac:spMkLst>
        </pc:spChg>
        <pc:spChg chg="add del mod ord">
          <ac:chgData name="Spencer Yue" userId="11816ad961b61298" providerId="LiveId" clId="{7ABDDA33-D505-41D1-9864-9CEFAA53F048}" dt="2018-12-27T00:32:43.926" v="414" actId="478"/>
          <ac:spMkLst>
            <pc:docMk/>
            <pc:sldMk cId="657285506" sldId="256"/>
            <ac:spMk id="283" creationId="{5316CB76-7371-4CA2-8D62-C0031D90F109}"/>
          </ac:spMkLst>
        </pc:spChg>
        <pc:spChg chg="add del mod or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84" creationId="{2CB4B0DD-C779-4360-B99F-92990A3D1F70}"/>
          </ac:spMkLst>
        </pc:spChg>
        <pc:spChg chg="add del mod ord">
          <ac:chgData name="Spencer Yue" userId="11816ad961b61298" providerId="LiveId" clId="{7ABDDA33-D505-41D1-9864-9CEFAA53F048}" dt="2018-12-27T00:32:43.926" v="414" actId="478"/>
          <ac:spMkLst>
            <pc:docMk/>
            <pc:sldMk cId="657285506" sldId="256"/>
            <ac:spMk id="285" creationId="{B86203E8-56D5-44C8-BB7E-7F824CE56DB2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87" creationId="{AA0431D9-9A81-4403-8499-D7E7D85E5FDC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88" creationId="{1B49815D-DD5E-4F3B-BB1B-90CEC031B921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289" creationId="{4331E0DA-189C-411E-8A15-85A2537F0A2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90" creationId="{B6891CBA-0403-4209-BF76-7CA14CAC24C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91" creationId="{9D419F90-EF71-4D58-BDD9-1A3A953B590D}"/>
          </ac:spMkLst>
        </pc:spChg>
        <pc:spChg chg="add del mod">
          <ac:chgData name="Spencer Yue" userId="11816ad961b61298" providerId="LiveId" clId="{7ABDDA33-D505-41D1-9864-9CEFAA53F048}" dt="2018-12-30T08:10:17.332" v="855" actId="2711"/>
          <ac:spMkLst>
            <pc:docMk/>
            <pc:sldMk cId="657285506" sldId="256"/>
            <ac:spMk id="292" creationId="{30DE3524-6864-4EEB-9C29-82005AE209F4}"/>
          </ac:spMkLst>
        </pc:spChg>
        <pc:spChg chg="mod ord">
          <ac:chgData name="Spencer Yue" userId="11816ad961b61298" providerId="LiveId" clId="{7ABDDA33-D505-41D1-9864-9CEFAA53F048}" dt="2018-12-30T09:45:41.800" v="1938" actId="1076"/>
          <ac:spMkLst>
            <pc:docMk/>
            <pc:sldMk cId="657285506" sldId="256"/>
            <ac:spMk id="293" creationId="{FE2EEB9D-A089-4B2A-B6AE-D8F825213586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94" creationId="{779D6469-AD37-468B-879C-F669B060F5F1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295" creationId="{45F807FE-DD6F-47DC-94F6-03F002D49E63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296" creationId="{363B132C-E778-43D4-AE71-46DB8E4C2238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297" creationId="{96551ECB-F442-470C-87CD-8BCA1F06BBB6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298" creationId="{73798FF4-1EAD-4187-A34F-78BF1B0A0847}"/>
          </ac:spMkLst>
        </pc:spChg>
        <pc:spChg chg="add del mod">
          <ac:chgData name="Spencer Yue" userId="11816ad961b61298" providerId="LiveId" clId="{7ABDDA33-D505-41D1-9864-9CEFAA53F048}" dt="2018-12-30T08:09:12.056" v="846" actId="1076"/>
          <ac:spMkLst>
            <pc:docMk/>
            <pc:sldMk cId="657285506" sldId="256"/>
            <ac:spMk id="299" creationId="{0850A224-D0FD-4C63-A522-5C1ED00062CA}"/>
          </ac:spMkLst>
        </pc:spChg>
        <pc:spChg chg="del mod">
          <ac:chgData name="Spencer Yue" userId="11816ad961b61298" providerId="LiveId" clId="{7ABDDA33-D505-41D1-9864-9CEFAA53F048}" dt="2018-12-24T11:30:17.931" v="192" actId="478"/>
          <ac:spMkLst>
            <pc:docMk/>
            <pc:sldMk cId="657285506" sldId="256"/>
            <ac:spMk id="300" creationId="{760641E8-CE14-4F3F-A800-BE13EF0EA294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00" creationId="{77E38218-FB72-45F1-B4A7-0CC8B45AB54E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02" creationId="{4D027411-2EDC-44E6-98BA-115808C8E227}"/>
          </ac:spMkLst>
        </pc:spChg>
        <pc:spChg chg="del mod">
          <ac:chgData name="Spencer Yue" userId="11816ad961b61298" providerId="LiveId" clId="{7ABDDA33-D505-41D1-9864-9CEFAA53F048}" dt="2018-12-30T07:49:04.493" v="590" actId="478"/>
          <ac:spMkLst>
            <pc:docMk/>
            <pc:sldMk cId="657285506" sldId="256"/>
            <ac:spMk id="304" creationId="{DA6BEB0E-13A7-432D-BE54-13719913B8D0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08" creationId="{323A1213-69A5-45AF-9B21-B43BA840785B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09" creationId="{5DDCCA4F-F45A-42B8-A27E-6F56CD4A4127}"/>
          </ac:spMkLst>
        </pc:spChg>
        <pc:spChg chg="add del mod">
          <ac:chgData name="Spencer Yue" userId="11816ad961b61298" providerId="LiveId" clId="{7ABDDA33-D505-41D1-9864-9CEFAA53F048}" dt="2018-12-27T00:36:50.174" v="449" actId="478"/>
          <ac:spMkLst>
            <pc:docMk/>
            <pc:sldMk cId="657285506" sldId="256"/>
            <ac:spMk id="310" creationId="{06A03558-5001-4528-9D5D-EFBB09412DF6}"/>
          </ac:spMkLst>
        </pc:spChg>
        <pc:spChg chg="add del mod">
          <ac:chgData name="Spencer Yue" userId="11816ad961b61298" providerId="LiveId" clId="{7ABDDA33-D505-41D1-9864-9CEFAA53F048}" dt="2018-12-27T00:36:52.288" v="450" actId="478"/>
          <ac:spMkLst>
            <pc:docMk/>
            <pc:sldMk cId="657285506" sldId="256"/>
            <ac:spMk id="311" creationId="{40EB4738-718F-4117-AECE-326561C9E3D1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12" creationId="{0EC2D83C-018F-4D6C-8F31-D0BEB3160630}"/>
          </ac:spMkLst>
        </pc:spChg>
        <pc:spChg chg="add del mod">
          <ac:chgData name="Spencer Yue" userId="11816ad961b61298" providerId="LiveId" clId="{7ABDDA33-D505-41D1-9864-9CEFAA53F048}" dt="2018-12-27T00:36:50.174" v="449" actId="478"/>
          <ac:spMkLst>
            <pc:docMk/>
            <pc:sldMk cId="657285506" sldId="256"/>
            <ac:spMk id="313" creationId="{E332A479-C342-4FC5-8D0F-D3119B640345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14" creationId="{896B02CE-6B75-45B1-B54F-3A9320708705}"/>
          </ac:spMkLst>
        </pc:spChg>
        <pc:spChg chg="add del mod">
          <ac:chgData name="Spencer Yue" userId="11816ad961b61298" providerId="LiveId" clId="{7ABDDA33-D505-41D1-9864-9CEFAA53F048}" dt="2018-12-27T00:36:42.732" v="448" actId="478"/>
          <ac:spMkLst>
            <pc:docMk/>
            <pc:sldMk cId="657285506" sldId="256"/>
            <ac:spMk id="315" creationId="{F856AA1F-CDB0-4980-B1FA-78F104BAABD7}"/>
          </ac:spMkLst>
        </pc:spChg>
        <pc:spChg chg="add del mod">
          <ac:chgData name="Spencer Yue" userId="11816ad961b61298" providerId="LiveId" clId="{7ABDDA33-D505-41D1-9864-9CEFAA53F048}" dt="2018-12-27T00:36:50.174" v="449" actId="478"/>
          <ac:spMkLst>
            <pc:docMk/>
            <pc:sldMk cId="657285506" sldId="256"/>
            <ac:spMk id="316" creationId="{4949A368-CF8C-4B9E-AC92-6D02F48E4D79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17" creationId="{D5A1E3F3-6E29-427B-8806-C4792B3910D7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18" creationId="{D554BD62-1E94-4547-86EF-ECC2EAE68071}"/>
          </ac:spMkLst>
        </pc:spChg>
        <pc:spChg chg="mod">
          <ac:chgData name="Spencer Yue" userId="11816ad961b61298" providerId="LiveId" clId="{7ABDDA33-D505-41D1-9864-9CEFAA53F048}" dt="2018-12-30T10:25:27.562" v="2125" actId="207"/>
          <ac:spMkLst>
            <pc:docMk/>
            <pc:sldMk cId="657285506" sldId="256"/>
            <ac:spMk id="319" creationId="{CF76B44E-6629-438D-A276-B22B8003ACE5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0" creationId="{0924D9F6-664C-4C9C-8E17-E4A96276B55C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1" creationId="{3ED3CB7C-9EAF-41FF-A56F-35EABD6C3BFE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2" creationId="{FC1BAF20-E0CD-4B98-9E3E-978422DC174A}"/>
          </ac:spMkLst>
        </pc:spChg>
        <pc:spChg chg="add del mod">
          <ac:chgData name="Spencer Yue" userId="11816ad961b61298" providerId="LiveId" clId="{7ABDDA33-D505-41D1-9864-9CEFAA53F048}" dt="2018-12-30T09:09:28.544" v="1697" actId="14100"/>
          <ac:spMkLst>
            <pc:docMk/>
            <pc:sldMk cId="657285506" sldId="256"/>
            <ac:spMk id="323" creationId="{309CBFFB-83E4-4D12-ABA9-5FA4A3952BA4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4" creationId="{C88869AF-1A76-4F1C-8902-9CB8B6315A66}"/>
          </ac:spMkLst>
        </pc:spChg>
        <pc:spChg chg="mod">
          <ac:chgData name="Spencer Yue" userId="11816ad961b61298" providerId="LiveId" clId="{7ABDDA33-D505-41D1-9864-9CEFAA53F048}" dt="2018-12-24T12:20:48.110" v="349" actId="207"/>
          <ac:spMkLst>
            <pc:docMk/>
            <pc:sldMk cId="657285506" sldId="256"/>
            <ac:spMk id="326" creationId="{18C2B307-525A-4A83-A89C-530341842564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7" creationId="{B7DDBD67-8C60-40BE-BFCB-2C88F04DEE70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28" creationId="{898E3CAD-587E-462A-BF14-D51E90A06DFE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35" creationId="{82636687-C8B1-4114-AE68-F4FEABC4E451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36" creationId="{59C14130-2A1A-4247-B7BD-A17C7A988386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37" creationId="{BDA9D067-17BE-4F54-A2BA-BAC11A5EA465}"/>
          </ac:spMkLst>
        </pc:spChg>
        <pc:spChg chg="add mod">
          <ac:chgData name="Spencer Yue" userId="11816ad961b61298" providerId="LiveId" clId="{7ABDDA33-D505-41D1-9864-9CEFAA53F048}" dt="2018-12-27T00:36:15.096" v="445" actId="571"/>
          <ac:spMkLst>
            <pc:docMk/>
            <pc:sldMk cId="657285506" sldId="256"/>
            <ac:spMk id="338" creationId="{AEFEF45C-6D59-43D4-A413-68C6953A4E52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39" creationId="{06BF7D68-3B87-47EE-9E96-4EF03B8F8985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0" creationId="{FA1383A9-7126-4A6D-B9A5-B2B371E46D1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1" creationId="{11AB6126-F405-43EA-9326-6EC7ECDC8F5E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2" creationId="{E2B34A45-6BB3-48C0-B76D-ED535C3F8A3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3" creationId="{F51F75DF-27A8-4AE5-BAAC-A076CAE8636E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44" creationId="{5344A372-BA4C-46AC-B87D-54F57A03283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5" creationId="{0C7DF893-B244-44B1-AC76-7E22238C2BB1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6" creationId="{CF87C402-9F35-43E6-90A0-5559C04FF286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7" creationId="{35E39DF7-3DCA-4B68-86C2-7660390DC97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48" creationId="{188ED89B-85D2-4852-88EC-A615302F254A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51" creationId="{24D1FF90-DFFE-454A-8078-C08BDAFD51AE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53" creationId="{3041AD7C-431D-4F04-9D91-E5451BAC6C27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54" creationId="{6E799CC8-02F0-49C8-9B5A-9561A538B46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61" creationId="{7325226C-123E-4AB8-BC5F-8455E13FE023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64" creationId="{625FD7CC-4DA8-46D6-9848-BD292B36762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65" creationId="{768EBC12-4C6E-49BD-9E49-CF1A466B1D7C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66" creationId="{456DED49-02E4-442B-A323-CD494A5B14B6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67" creationId="{73DDB0D5-81AD-4ED1-9193-8FAB29CAE410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69" creationId="{E184EF18-7028-4531-97E0-8A2C94485514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70" creationId="{9E6C0BA2-01CD-4897-BB25-BAFDB29C2B24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71" creationId="{2E338FA8-FD03-4E37-B7D7-0B6F529D2E22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72" creationId="{1105B041-4283-4585-9311-75354E93B583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74" creationId="{93DE9CDB-3430-4EC8-B702-386FEFD73E77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75" creationId="{BCCD1301-4949-4068-8901-D657A4BD3AD8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76" creationId="{37BE986F-B8B0-40C1-AECC-CD13B378159F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91" creationId="{125D6E2A-9AA4-4304-9AF3-45665A200893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96" creationId="{E14B36B1-667F-42FE-9EB0-31A213C97A9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97" creationId="{3B782BFD-0DEB-4C53-B93A-DF6BEB5C58BE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398" creationId="{85BB7AB3-A70C-4095-AD42-E0D8A3BAC889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399" creationId="{548315A5-83AB-411E-8530-E98D2B4F27E4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0" creationId="{8DDEC8BF-6340-49BB-A7DB-78FBA6BAB94F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1" creationId="{12C31983-3A65-41BC-85C6-727AC5128C51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2" creationId="{8A8BAE5F-257B-45B2-A62A-3239B841D1EF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3" creationId="{A9E9B035-3AEE-445F-AC10-F41380750C61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04" creationId="{E91CA927-9932-490E-8C3E-6256FE24DF21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05" creationId="{F6AD79FA-A6FE-448F-8B38-2A8798F44AE4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06" creationId="{EBFDCD0B-9A2C-4C70-9724-252F9351A224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7" creationId="{FC5AD1CC-E526-4BFD-8E98-6903ECFDFF26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8" creationId="{624752AB-7190-442D-A0A3-004B9018DE25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09" creationId="{7FC3AF05-356D-4780-9E33-E6ACFEA91E90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0" creationId="{1F782691-1FE0-424C-B693-B8B97D99C961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11" creationId="{8B52FD10-CBFE-4089-9E1C-035698A99123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2" creationId="{E0E939C9-3498-4E62-8925-51C08515DAA6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3" creationId="{A5B66648-2B6C-4A86-9CA1-0CD10C1D7E53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4" creationId="{9CC0C498-2F28-4B73-A24E-39970DC7B0A1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5" creationId="{B4D7D438-FB8F-49B2-8AE4-6DBDC690236B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16" creationId="{35EE2FB9-C7E4-48A8-A3FD-8E105ADC172E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17" creationId="{770D308A-096E-49DD-B060-29430E1710CF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18" creationId="{86E12ECC-2AF6-45B9-95DF-64A6FF0B9E7C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19" creationId="{4F093E74-B5B7-40C9-8308-3C08DDA3EE34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20" creationId="{695C4B63-4620-4DBC-AAE0-6085A2D6AD97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21" creationId="{E8DFBEFD-75FC-4DB8-9668-1C089E7C1316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22" creationId="{5BDB94D7-5204-4B30-AFDB-938CC7797889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23" creationId="{65FE4F00-6817-4E9C-BC4B-2B3F0885D190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35" creationId="{8B5C3829-D8F0-4FA5-B10E-3B1C8B35B615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36" creationId="{84706420-BC0C-4459-A0A1-546EE29B0A92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43" creationId="{9664EF6C-3EA0-4C10-A6C3-9A0DFE27EC4A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44" creationId="{5C76E350-8FD7-4474-B332-1D352FC5B425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45" creationId="{08B11A23-A1B3-44AE-8770-C3384B5422C0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46" creationId="{7589D00D-0C89-4512-9E0B-298F0878BF6A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47" creationId="{B447CE40-A634-441F-A8C7-04323DF47F1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48" creationId="{5D8A1B57-934F-4B6F-B50F-83B519131198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49" creationId="{8A5EE5FC-E670-49CC-AE17-A1A57A2C0931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50" creationId="{0F0366D8-C28D-4500-9EB2-83ECFCFC9FAB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51" creationId="{68F48E95-7EF8-4329-9951-61A76068A8E2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53" creationId="{5E675F9C-8CC7-489B-9595-9C673165342F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54" creationId="{DC1DC1D9-C950-4E0C-B549-BCAEFFD2C6A9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55" creationId="{3240B2B2-B9D3-4952-987A-5326340189F2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56" creationId="{61691DFC-60EC-4F5C-B02D-A7898A789AEC}"/>
          </ac:spMkLst>
        </pc:spChg>
        <pc:spChg chg="add del mod">
          <ac:chgData name="Spencer Yue" userId="11816ad961b61298" providerId="LiveId" clId="{7ABDDA33-D505-41D1-9864-9CEFAA53F048}" dt="2018-12-30T10:24:09.206" v="2124" actId="478"/>
          <ac:spMkLst>
            <pc:docMk/>
            <pc:sldMk cId="657285506" sldId="256"/>
            <ac:spMk id="457" creationId="{E4E6694D-EA18-4D47-B637-2FA177FD2E90}"/>
          </ac:spMkLst>
        </pc:spChg>
        <pc:spChg chg="add del mod">
          <ac:chgData name="Spencer Yue" userId="11816ad961b61298" providerId="LiveId" clId="{7ABDDA33-D505-41D1-9864-9CEFAA53F048}" dt="2018-12-27T00:42:20.710" v="475" actId="164"/>
          <ac:spMkLst>
            <pc:docMk/>
            <pc:sldMk cId="657285506" sldId="256"/>
            <ac:spMk id="459" creationId="{F22BB460-774D-4610-9C53-CE2872DD63A2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0" creationId="{3D59BBA8-2EBA-467C-A2EE-D720BAC0C81C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1" creationId="{AD148C46-3666-4165-94DA-A6DBAA0A6B83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2" creationId="{AA69118A-2EF0-4C86-857D-BEDBEEB74670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3" creationId="{B36F4D2F-AEEE-42BB-9F42-15330B864E94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6" creationId="{91BCA8F6-DFA8-46A1-BDF4-3840C7BD42CB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7" creationId="{0E5154CD-35C9-4D7D-A871-98D9992BD327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8" creationId="{888FA62E-A6A7-4FF1-A82B-541E6DB2889A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69" creationId="{073CD3A6-40E9-48D4-A460-918AE605DC11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70" creationId="{EFE77C87-28E5-4748-81BE-FC555CA86913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71" creationId="{6F98CD52-EB46-4F82-AEAD-8B707232C9DB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72" creationId="{31E919D2-2111-4DA9-B810-517E1CD3F97D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73" creationId="{A59E57E5-2003-4985-B78E-15A26DB600F7}"/>
          </ac:spMkLst>
        </pc:spChg>
        <pc:spChg chg="add del mod">
          <ac:chgData name="Spencer Yue" userId="11816ad961b61298" providerId="LiveId" clId="{7ABDDA33-D505-41D1-9864-9CEFAA53F048}" dt="2018-12-27T00:39:26.971" v="468" actId="478"/>
          <ac:spMkLst>
            <pc:docMk/>
            <pc:sldMk cId="657285506" sldId="256"/>
            <ac:spMk id="474" creationId="{35FF00BF-AA10-4C57-B67E-FD69BB91894F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75" creationId="{52E29138-703F-41F7-9CBC-BD94F6D29EF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77" creationId="{D567E6B0-95CF-423B-BB9A-A2E736B701DD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79" creationId="{94FE5977-1470-4A14-8F8D-F9CC47A32C21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83" creationId="{45BCCE50-ED7D-4F0B-ADF0-393E478AE556}"/>
          </ac:spMkLst>
        </pc:spChg>
        <pc:spChg chg="mod">
          <ac:chgData name="Spencer Yue" userId="11816ad961b61298" providerId="LiveId" clId="{7ABDDA33-D505-41D1-9864-9CEFAA53F048}" dt="2018-12-24T11:23:37.044" v="134" actId="1076"/>
          <ac:spMkLst>
            <pc:docMk/>
            <pc:sldMk cId="657285506" sldId="256"/>
            <ac:spMk id="484" creationId="{05271E9A-70DF-4365-A933-5B236B0C5E03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85" creationId="{D73C7316-FC00-47C4-88C9-137519AD47BE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86" creationId="{77AFDFA8-D289-49BF-8DF2-FF9548FF034A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2" creationId="{EB6F2D3D-A4C0-4F3B-9F08-8B3C6CB4B581}"/>
          </ac:spMkLst>
        </pc:spChg>
        <pc:spChg chg="mod">
          <ac:chgData name="Spencer Yue" userId="11816ad961b61298" providerId="LiveId" clId="{7ABDDA33-D505-41D1-9864-9CEFAA53F048}" dt="2018-12-30T08:57:34.229" v="1514" actId="1035"/>
          <ac:spMkLst>
            <pc:docMk/>
            <pc:sldMk cId="657285506" sldId="256"/>
            <ac:spMk id="494" creationId="{2D100D18-0DE3-44CC-8F06-F6AB13230455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5" creationId="{66D9A3F1-FA81-4BB3-80A1-07C5081C8A35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6" creationId="{1B220B15-11EF-4036-BA5C-9166F6F62BF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7" creationId="{8FC13940-F2BF-4A68-A3AA-E7D8CF99F148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8" creationId="{611E827C-A73C-4CF8-AEB3-62A08ED54746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499" creationId="{A6648BE5-522B-49AE-8D99-261518B909A2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0" creationId="{A5BA77DE-1A73-44D9-B11D-DFC36BF5C55B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1" creationId="{3D8E683D-8AED-4F66-AB41-300058EF557F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2" creationId="{657A7C95-3B12-4FAD-85C7-D04894F7D01F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3" creationId="{B015B300-FC38-4E63-9841-4C99E6D2057D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4" creationId="{F64CC08F-248A-4105-8DE9-638328B57B66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8" creationId="{21EE20B0-8389-4594-8EED-DAB52D8A9C21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09" creationId="{5EF9877C-7258-45DC-BA3E-D055ACCA5BC8}"/>
          </ac:spMkLst>
        </pc:spChg>
        <pc:spChg chg="mod">
          <ac:chgData name="Spencer Yue" userId="11816ad961b61298" providerId="LiveId" clId="{7ABDDA33-D505-41D1-9864-9CEFAA53F048}" dt="2018-12-30T08:57:28.682" v="1499" actId="1035"/>
          <ac:spMkLst>
            <pc:docMk/>
            <pc:sldMk cId="657285506" sldId="256"/>
            <ac:spMk id="510" creationId="{7FADD6E3-4149-47DC-8C23-9F76AE84A58D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1" creationId="{7303CD26-8CE3-49D6-A02B-7B48E75E94FB}"/>
          </ac:spMkLst>
        </pc:spChg>
        <pc:spChg chg="mod">
          <ac:chgData name="Spencer Yue" userId="11816ad961b61298" providerId="LiveId" clId="{7ABDDA33-D505-41D1-9864-9CEFAA53F048}" dt="2018-12-24T11:23:47.932" v="137" actId="14100"/>
          <ac:spMkLst>
            <pc:docMk/>
            <pc:sldMk cId="657285506" sldId="256"/>
            <ac:spMk id="512" creationId="{8F3741AF-0287-439C-AD78-CAD67F6D1D18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3" creationId="{BC99646C-D9C1-4D71-A5B4-8E423CCF21BF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4" creationId="{1CFA159E-3E17-4DA7-A53D-5BB63F81FF61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5" creationId="{066DF765-D6AE-4E69-A4CC-4522842FD67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6" creationId="{713482EE-4A25-41B9-AC4D-812C732422B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17" creationId="{1E6B2477-8021-4A3C-8660-330D416C9BEE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22" creationId="{E8B1E4D8-01A4-4076-8CFB-836507D0751C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24" creationId="{CED404C1-A34E-48A4-981E-D9E4E8F48B7B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27" creationId="{538AF984-2EFD-4B89-8AEB-8223F374A4E7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29" creationId="{7698F014-5328-448A-85EB-9831BBB5479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0" creationId="{DA244699-776A-412A-ABCC-10BAB89DF525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2" creationId="{104D4B50-A8A7-4B71-89B7-5BD031F795B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4" creationId="{9A2EDFB3-3707-4C9C-8784-33BE9DE4F32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5" creationId="{A910C9AE-078B-4E0B-9E90-66C35FCDC121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6" creationId="{9209F64C-1CAF-40A6-AC2E-8EF80A21569F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7" creationId="{4151D12F-524B-40B5-9C4A-720F155EED73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8" creationId="{D3473458-6B1C-40BC-86F8-50D452083B72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39" creationId="{2C5C8D83-2CCA-4521-A8A5-5C19E80A5DED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0" creationId="{0CD0EA63-ACAB-4C3C-BA7D-9476CB21B787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1" creationId="{F2080C11-8AC8-41EF-8827-0ED5B4DB7B49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2" creationId="{1E4428FD-DAB5-49D5-8DDC-64CDB7D24EBD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3" creationId="{18F58B96-79B5-4500-BC90-73A9B5809BDA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4" creationId="{923C9EB6-CB6F-449E-AEB1-9FDB3A2586BA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5" creationId="{A77B7CEB-E620-4294-9148-03782DE1959C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6" creationId="{CDC4D5C8-2142-4694-9C53-DD84D98977C5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7" creationId="{A4D53849-0622-484D-9CA4-49CFE1481D8B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8" creationId="{684DB06B-E44B-4DEB-8774-6DA3605867AE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49" creationId="{4AC35591-6AC7-4080-8B04-E6EAA8FE470A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0" creationId="{46023E8E-2C04-48F0-BB4A-348051ECFC67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1" creationId="{87D3F031-71FD-4E2E-B3D3-F2FBA582DD7C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2" creationId="{81C2038D-F134-4480-9403-E21441FAEC04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3" creationId="{D2D76E67-9767-4C84-AC64-EE43A535EA53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4" creationId="{ED654B98-B147-49E2-AE0E-695D15AD8BC1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5" creationId="{0D03CBE7-511F-44EC-B766-FA117E130318}"/>
          </ac:spMkLst>
        </pc:spChg>
        <pc:spChg chg="add del mod">
          <ac:chgData name="Spencer Yue" userId="11816ad961b61298" providerId="LiveId" clId="{7ABDDA33-D505-41D1-9864-9CEFAA53F048}" dt="2018-12-27T00:42:54.568" v="481"/>
          <ac:spMkLst>
            <pc:docMk/>
            <pc:sldMk cId="657285506" sldId="256"/>
            <ac:spMk id="556" creationId="{BD9BA048-6E98-4E89-B363-0B8341096E31}"/>
          </ac:spMkLst>
        </pc:spChg>
        <pc:spChg chg="add del mod">
          <ac:chgData name="Spencer Yue" userId="11816ad961b61298" providerId="LiveId" clId="{7ABDDA33-D505-41D1-9864-9CEFAA53F048}" dt="2018-12-27T04:15:31.698" v="490" actId="1035"/>
          <ac:spMkLst>
            <pc:docMk/>
            <pc:sldMk cId="657285506" sldId="256"/>
            <ac:spMk id="589" creationId="{BBAEC87C-4330-4785-8A71-40207860BD4F}"/>
          </ac:spMkLst>
        </pc:spChg>
        <pc:spChg chg="add del">
          <ac:chgData name="Spencer Yue" userId="11816ad961b61298" providerId="LiveId" clId="{7ABDDA33-D505-41D1-9864-9CEFAA53F048}" dt="2018-12-30T07:58:53.630" v="706"/>
          <ac:spMkLst>
            <pc:docMk/>
            <pc:sldMk cId="657285506" sldId="256"/>
            <ac:spMk id="613" creationId="{6896C01A-E928-49B7-8ACB-D3504ED60EC3}"/>
          </ac:spMkLst>
        </pc:spChg>
        <pc:spChg chg="add del">
          <ac:chgData name="Spencer Yue" userId="11816ad961b61298" providerId="LiveId" clId="{7ABDDA33-D505-41D1-9864-9CEFAA53F048}" dt="2018-12-30T07:58:53.630" v="706"/>
          <ac:spMkLst>
            <pc:docMk/>
            <pc:sldMk cId="657285506" sldId="256"/>
            <ac:spMk id="614" creationId="{060DF3C7-084F-47CB-A659-7F761B41FFBD}"/>
          </ac:spMkLst>
        </pc:spChg>
        <pc:spChg chg="add del mod">
          <ac:chgData name="Spencer Yue" userId="11816ad961b61298" providerId="LiveId" clId="{7ABDDA33-D505-41D1-9864-9CEFAA53F048}" dt="2018-12-30T09:17:45.554" v="1791" actId="207"/>
          <ac:spMkLst>
            <pc:docMk/>
            <pc:sldMk cId="657285506" sldId="256"/>
            <ac:spMk id="615" creationId="{233E83C1-D00A-4D7A-B184-EA26E243F67B}"/>
          </ac:spMkLst>
        </pc:spChg>
        <pc:spChg chg="add mod">
          <ac:chgData name="Spencer Yue" userId="11816ad961b61298" providerId="LiveId" clId="{7ABDDA33-D505-41D1-9864-9CEFAA53F048}" dt="2018-12-30T09:16:46.833" v="1789" actId="207"/>
          <ac:spMkLst>
            <pc:docMk/>
            <pc:sldMk cId="657285506" sldId="256"/>
            <ac:spMk id="616" creationId="{687E0AF7-3B5A-456F-81FB-BDCD57C78FAE}"/>
          </ac:spMkLst>
        </pc:spChg>
        <pc:spChg chg="add mod">
          <ac:chgData name="Spencer Yue" userId="11816ad961b61298" providerId="LiveId" clId="{7ABDDA33-D505-41D1-9864-9CEFAA53F048}" dt="2018-12-30T09:15:56.084" v="1785" actId="207"/>
          <ac:spMkLst>
            <pc:docMk/>
            <pc:sldMk cId="657285506" sldId="256"/>
            <ac:spMk id="617" creationId="{CC0DEECB-C4A7-48B2-BACD-D749D69C5889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618" creationId="{96B8F8FB-8BE2-42B1-8F17-E27D3BB0399C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19" creationId="{F9B10221-D567-401D-87B0-AD29EFC7DCC1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20" creationId="{EE0DD5FB-4153-42F7-84C5-E24E7D40A6AF}"/>
          </ac:spMkLst>
        </pc:spChg>
        <pc:spChg chg="del mod">
          <ac:chgData name="Spencer Yue" userId="11816ad961b61298" providerId="LiveId" clId="{7ABDDA33-D505-41D1-9864-9CEFAA53F048}" dt="2018-12-24T11:26:29.375" v="160" actId="478"/>
          <ac:spMkLst>
            <pc:docMk/>
            <pc:sldMk cId="657285506" sldId="256"/>
            <ac:spMk id="621" creationId="{D6088DF4-345C-446E-8630-D61F726BB5FC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621" creationId="{E51CF2A3-513B-4801-AC6D-B41BD148004C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22" creationId="{FADB3360-B0C1-4D77-B572-9DF0D7C9BFB9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23" creationId="{98291615-BAE3-47F9-93EA-84C911D317A4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24" creationId="{26F43C48-17FD-42FE-AED0-4101100F5789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25" creationId="{AA7E2F48-43BF-44B0-B563-488483A3F230}"/>
          </ac:spMkLst>
        </pc:spChg>
        <pc:spChg chg="mod">
          <ac:chgData name="Spencer Yue" userId="11816ad961b61298" providerId="LiveId" clId="{7ABDDA33-D505-41D1-9864-9CEFAA53F048}" dt="2018-12-24T12:44:38.706" v="355" actId="207"/>
          <ac:spMkLst>
            <pc:docMk/>
            <pc:sldMk cId="657285506" sldId="256"/>
            <ac:spMk id="627" creationId="{833792FD-9C69-422F-A0A6-2BEE7454639A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85" creationId="{13414C6E-372D-4D10-8329-B24055D72D6D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86" creationId="{A42E8E1C-5597-4BAB-A976-4AB0ED866547}"/>
          </ac:spMkLst>
        </pc:spChg>
        <pc:spChg chg="add del mod">
          <ac:chgData name="Spencer Yue" userId="11816ad961b61298" providerId="LiveId" clId="{7ABDDA33-D505-41D1-9864-9CEFAA53F048}" dt="2018-12-30T08:47:29.097" v="1418" actId="478"/>
          <ac:spMkLst>
            <pc:docMk/>
            <pc:sldMk cId="657285506" sldId="256"/>
            <ac:spMk id="687" creationId="{F82FF4F1-652D-454E-A446-CCEB7A78B5B9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88" creationId="{9B8D8CB3-155A-410A-84AB-978F3C31F79A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89" creationId="{63C86364-9219-4ED8-9E00-CB8ED14E7282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1" creationId="{791EC1C5-E125-49C9-BF40-23F96844BB99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2" creationId="{EA212FD0-2547-4EBE-9C82-0C3F3646209B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3" creationId="{2B1B39E8-1B22-4344-83EE-DC63F491E322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5" creationId="{FB877BEF-2359-442F-BF16-F0C2F2304AE6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6" creationId="{001A6F1B-372D-4B56-85A1-E28080184D2F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7" creationId="{2430F1DF-399C-43A4-B99F-A3D060FA6AE8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8" creationId="{30BE943F-EF84-49DF-BF89-9D3C7A932B0F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699" creationId="{76E6243A-DD13-460D-8E51-378141AEE2B0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00" creationId="{8C9E576C-0DD3-4AA2-86B1-0FE5E0C5705F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01" creationId="{1CD305F5-8D08-4E1D-8BB8-B3B73824D31B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02" creationId="{DF52F33C-1261-49A6-A9F8-43A02E830908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03" creationId="{1FAD6313-96A2-4D73-8515-6D99C75DFA3A}"/>
          </ac:spMkLst>
        </pc:spChg>
        <pc:spChg chg="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04" creationId="{FB7DE47C-5036-44EA-9D3A-38DAB334B9AA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764" creationId="{3480D11F-9B82-4339-9DF6-5893C5EC9638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65" creationId="{7D3DC689-B8D9-42F2-B8C8-814CC6BF471B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66" creationId="{81C1508C-ECEB-4427-A682-BDD28952852B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67" creationId="{6CCE8718-C011-4E99-8582-FE1824050057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768" creationId="{407B0209-D8C8-4DEF-A7F9-C965DCAA13B1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769" creationId="{CB7FF855-B752-4BB4-AC77-D82860A90C23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1" creationId="{A45F1890-2187-411C-970B-3B8435DC384D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2" creationId="{D26562F2-DD02-450D-A9D4-3B65CBD34B4D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3" creationId="{34641E14-A872-4AC3-B26D-84AB03927DC2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4" creationId="{80FC1AE6-3E0F-42EC-87C0-C6766BC869BA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775" creationId="{CD0B781E-33A8-4BDC-B265-F4541C1EB6E5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6" creationId="{ED55BCB9-B037-4AFB-9B65-C2AD2ABCEF93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7" creationId="{CFD73BD4-1E6C-41F3-A2FC-23772FE35CE7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8" creationId="{F462E5BE-4A7E-4746-BF8B-56FCD3032AF8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79" creationId="{61ED648B-DED1-4FD9-9A9B-B10593ECB4B6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85" creationId="{59284877-C31D-497B-81A9-4FB300080F25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86" creationId="{6D06AE34-6434-445D-945F-ED2B601FC7A8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87" creationId="{72D70C3E-BDF6-4829-8B9D-75AF62479D43}"/>
          </ac:spMkLst>
        </pc:spChg>
        <pc:spChg chg="add del mod">
          <ac:chgData name="Spencer Yue" userId="11816ad961b61298" providerId="LiveId" clId="{7ABDDA33-D505-41D1-9864-9CEFAA53F048}" dt="2018-12-30T08:47:24.960" v="1417" actId="478"/>
          <ac:spMkLst>
            <pc:docMk/>
            <pc:sldMk cId="657285506" sldId="256"/>
            <ac:spMk id="788" creationId="{E36E379F-E186-4192-A34F-D267F4F77711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89" creationId="{99EA9071-4D99-4B4B-9FEA-8D03EA361EF5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90" creationId="{0C33567D-B676-4AC6-B3D5-B7783324C1BF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91" creationId="{8286B585-8CE0-4AFD-98F7-5A9FC9809C7F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92" creationId="{18738E28-F673-46C2-8A04-7E73F0D22580}"/>
          </ac:spMkLst>
        </pc:spChg>
        <pc:spChg chg="add del mo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793" creationId="{B6EA4471-24AC-4848-8805-4DA19DCEABB6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794" creationId="{2D0AB48C-F3FB-4462-9D72-BC894B07054E}"/>
          </ac:spMkLst>
        </pc:spChg>
        <pc:spChg chg="del mod">
          <ac:chgData name="Spencer Yue" userId="11816ad961b61298" providerId="LiveId" clId="{7ABDDA33-D505-41D1-9864-9CEFAA53F048}" dt="2018-12-24T11:27:30.240" v="170" actId="478"/>
          <ac:spMkLst>
            <pc:docMk/>
            <pc:sldMk cId="657285506" sldId="256"/>
            <ac:spMk id="795" creationId="{4EA6BB78-946D-47CC-8120-E91F34868F65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795" creationId="{E366573B-F97A-4A94-89E1-565B8A4BA79E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796" creationId="{9C6A3498-74C1-4FF8-9C7D-6D50B9188C42}"/>
          </ac:spMkLst>
        </pc:spChg>
        <pc:spChg chg="add del mod">
          <ac:chgData name="Spencer Yue" userId="11816ad961b61298" providerId="LiveId" clId="{7ABDDA33-D505-41D1-9864-9CEFAA53F048}" dt="2018-12-30T09:33:37.257" v="1852" actId="207"/>
          <ac:spMkLst>
            <pc:docMk/>
            <pc:sldMk cId="657285506" sldId="256"/>
            <ac:spMk id="797" creationId="{A98CC6C9-101F-4EA5-94D4-E971CAA7BFC7}"/>
          </ac:spMkLst>
        </pc:spChg>
        <pc:spChg chg="add del mod">
          <ac:chgData name="Spencer Yue" userId="11816ad961b61298" providerId="LiveId" clId="{7ABDDA33-D505-41D1-9864-9CEFAA53F048}" dt="2018-12-30T09:33:32.959" v="1851" actId="207"/>
          <ac:spMkLst>
            <pc:docMk/>
            <pc:sldMk cId="657285506" sldId="256"/>
            <ac:spMk id="798" creationId="{C5B31315-477F-4D9B-96C4-19EC5A0194F5}"/>
          </ac:spMkLst>
        </pc:spChg>
        <pc:spChg chg="add del mod">
          <ac:chgData name="Spencer Yue" userId="11816ad961b61298" providerId="LiveId" clId="{7ABDDA33-D505-41D1-9864-9CEFAA53F048}" dt="2018-12-30T09:14:30.928" v="1778"/>
          <ac:spMkLst>
            <pc:docMk/>
            <pc:sldMk cId="657285506" sldId="256"/>
            <ac:spMk id="799" creationId="{F8B62608-9ED9-4ED0-81A6-AEB8D0BD711D}"/>
          </ac:spMkLst>
        </pc:spChg>
        <pc:spChg chg="mod">
          <ac:chgData name="Spencer Yue" userId="11816ad961b61298" providerId="LiveId" clId="{7ABDDA33-D505-41D1-9864-9CEFAA53F048}" dt="2018-12-24T11:38:11.887" v="230" actId="1076"/>
          <ac:spMkLst>
            <pc:docMk/>
            <pc:sldMk cId="657285506" sldId="256"/>
            <ac:spMk id="801" creationId="{CD058D18-2BC4-4FDB-8A04-8011840F7A3A}"/>
          </ac:spMkLst>
        </pc:spChg>
        <pc:spChg chg="mod">
          <ac:chgData name="Spencer Yue" userId="11816ad961b61298" providerId="LiveId" clId="{7ABDDA33-D505-41D1-9864-9CEFAA53F048}" dt="2018-12-30T09:26:53.700" v="1819" actId="14861"/>
          <ac:spMkLst>
            <pc:docMk/>
            <pc:sldMk cId="657285506" sldId="256"/>
            <ac:spMk id="803" creationId="{93AAA854-EF3C-4598-9096-0DD6383E15BF}"/>
          </ac:spMkLst>
        </pc:spChg>
        <pc:spChg chg="mod">
          <ac:chgData name="Spencer Yue" userId="11816ad961b61298" providerId="LiveId" clId="{7ABDDA33-D505-41D1-9864-9CEFAA53F048}" dt="2018-12-30T09:24:25.161" v="1810" actId="14861"/>
          <ac:spMkLst>
            <pc:docMk/>
            <pc:sldMk cId="657285506" sldId="256"/>
            <ac:spMk id="809" creationId="{24CB637F-CBA8-4F0C-AD8D-09F397DD8DDB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814" creationId="{99666C84-096D-4CE5-877B-4EA8ADE24478}"/>
          </ac:spMkLst>
        </pc:spChg>
        <pc:spChg chg="del mod">
          <ac:chgData name="Spencer Yue" userId="11816ad961b61298" providerId="LiveId" clId="{7ABDDA33-D505-41D1-9864-9CEFAA53F048}" dt="2018-12-24T11:46:17.787" v="270"/>
          <ac:spMkLst>
            <pc:docMk/>
            <pc:sldMk cId="657285506" sldId="256"/>
            <ac:spMk id="814" creationId="{A63E9956-AF47-40AE-9D44-9F0C40D57B3D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815" creationId="{45450649-1936-4852-AB2B-06968E25058A}"/>
          </ac:spMkLst>
        </pc:spChg>
        <pc:spChg chg="del mod">
          <ac:chgData name="Spencer Yue" userId="11816ad961b61298" providerId="LiveId" clId="{7ABDDA33-D505-41D1-9864-9CEFAA53F048}" dt="2018-12-24T11:46:58.500" v="280"/>
          <ac:spMkLst>
            <pc:docMk/>
            <pc:sldMk cId="657285506" sldId="256"/>
            <ac:spMk id="815" creationId="{A400BA08-CCCE-40E8-9161-C58263310F92}"/>
          </ac:spMkLst>
        </pc:spChg>
        <pc:spChg chg="mod">
          <ac:chgData name="Spencer Yue" userId="11816ad961b61298" providerId="LiveId" clId="{7ABDDA33-D505-41D1-9864-9CEFAA53F048}" dt="2018-12-24T11:38:02.235" v="229" actId="207"/>
          <ac:spMkLst>
            <pc:docMk/>
            <pc:sldMk cId="657285506" sldId="256"/>
            <ac:spMk id="816" creationId="{74F94E78-8ECB-475C-B395-E341A950F8D8}"/>
          </ac:spMkLst>
        </pc:spChg>
        <pc:spChg chg="mod">
          <ac:chgData name="Spencer Yue" userId="11816ad961b61298" providerId="LiveId" clId="{7ABDDA33-D505-41D1-9864-9CEFAA53F048}" dt="2018-12-24T11:38:02.235" v="229" actId="207"/>
          <ac:spMkLst>
            <pc:docMk/>
            <pc:sldMk cId="657285506" sldId="256"/>
            <ac:spMk id="817" creationId="{CAB9BBF0-E18C-4938-8382-82D7FE23F8BD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818" creationId="{67228E3C-422A-400F-ADEB-D06B1AC1001A}"/>
          </ac:spMkLst>
        </pc:spChg>
        <pc:spChg chg="add del mod">
          <ac:chgData name="Spencer Yue" userId="11816ad961b61298" providerId="LiveId" clId="{7ABDDA33-D505-41D1-9864-9CEFAA53F048}" dt="2018-12-24T11:47:21.786" v="286"/>
          <ac:spMkLst>
            <pc:docMk/>
            <pc:sldMk cId="657285506" sldId="256"/>
            <ac:spMk id="818" creationId="{B6CBEF8A-5D38-4373-803C-7EA97219CC1E}"/>
          </ac:spMkLst>
        </pc:spChg>
        <pc:spChg chg="mod">
          <ac:chgData name="Spencer Yue" userId="11816ad961b61298" providerId="LiveId" clId="{7ABDDA33-D505-41D1-9864-9CEFAA53F048}" dt="2018-12-24T11:45:01.129" v="257" actId="207"/>
          <ac:spMkLst>
            <pc:docMk/>
            <pc:sldMk cId="657285506" sldId="256"/>
            <ac:spMk id="819" creationId="{0921E841-A681-4725-BB97-8D020D804EED}"/>
          </ac:spMkLst>
        </pc:spChg>
        <pc:spChg chg="mod">
          <ac:chgData name="Spencer Yue" userId="11816ad961b61298" providerId="LiveId" clId="{7ABDDA33-D505-41D1-9864-9CEFAA53F048}" dt="2018-12-24T11:47:13.581" v="285" actId="208"/>
          <ac:spMkLst>
            <pc:docMk/>
            <pc:sldMk cId="657285506" sldId="256"/>
            <ac:spMk id="820" creationId="{C99F3731-95A4-43D5-BB37-C2E607E083B2}"/>
          </ac:spMkLst>
        </pc:spChg>
        <pc:spChg chg="mod">
          <ac:chgData name="Spencer Yue" userId="11816ad961b61298" providerId="LiveId" clId="{7ABDDA33-D505-41D1-9864-9CEFAA53F048}" dt="2018-12-24T11:42:22.135" v="248" actId="208"/>
          <ac:spMkLst>
            <pc:docMk/>
            <pc:sldMk cId="657285506" sldId="256"/>
            <ac:spMk id="821" creationId="{B9F78F17-1820-40ED-B7DB-34BA09E96586}"/>
          </ac:spMkLst>
        </pc:spChg>
        <pc:spChg chg="mod">
          <ac:chgData name="Spencer Yue" userId="11816ad961b61298" providerId="LiveId" clId="{7ABDDA33-D505-41D1-9864-9CEFAA53F048}" dt="2018-12-24T11:47:04.921" v="282" actId="208"/>
          <ac:spMkLst>
            <pc:docMk/>
            <pc:sldMk cId="657285506" sldId="256"/>
            <ac:spMk id="822" creationId="{08BE661A-5499-4F04-AF7A-CFE29F31F1B7}"/>
          </ac:spMkLst>
        </pc:spChg>
        <pc:spChg chg="mod">
          <ac:chgData name="Spencer Yue" userId="11816ad961b61298" providerId="LiveId" clId="{7ABDDA33-D505-41D1-9864-9CEFAA53F048}" dt="2018-12-24T11:46:50.075" v="279" actId="208"/>
          <ac:spMkLst>
            <pc:docMk/>
            <pc:sldMk cId="657285506" sldId="256"/>
            <ac:spMk id="823" creationId="{5EE74CE6-DCDD-4666-8C7C-5F7BE6DDA81B}"/>
          </ac:spMkLst>
        </pc:spChg>
        <pc:spChg chg="mod">
          <ac:chgData name="Spencer Yue" userId="11816ad961b61298" providerId="LiveId" clId="{7ABDDA33-D505-41D1-9864-9CEFAA53F048}" dt="2018-12-24T11:46:38.641" v="276" actId="208"/>
          <ac:spMkLst>
            <pc:docMk/>
            <pc:sldMk cId="657285506" sldId="256"/>
            <ac:spMk id="824" creationId="{42FA377E-6DA9-4B26-9EBE-F0B90D517922}"/>
          </ac:spMkLst>
        </pc:spChg>
        <pc:spChg chg="mod">
          <ac:chgData name="Spencer Yue" userId="11816ad961b61298" providerId="LiveId" clId="{7ABDDA33-D505-41D1-9864-9CEFAA53F048}" dt="2018-12-24T11:45:57.445" v="268" actId="208"/>
          <ac:spMkLst>
            <pc:docMk/>
            <pc:sldMk cId="657285506" sldId="256"/>
            <ac:spMk id="825" creationId="{3E7667E5-A22D-4A59-B991-042D52C38741}"/>
          </ac:spMkLst>
        </pc:spChg>
        <pc:spChg chg="mod">
          <ac:chgData name="Spencer Yue" userId="11816ad961b61298" providerId="LiveId" clId="{7ABDDA33-D505-41D1-9864-9CEFAA53F048}" dt="2018-12-24T11:46:25.220" v="272" actId="208"/>
          <ac:spMkLst>
            <pc:docMk/>
            <pc:sldMk cId="657285506" sldId="256"/>
            <ac:spMk id="826" creationId="{18F4FE31-A7AF-4160-A3A7-21C0F5211F8B}"/>
          </ac:spMkLst>
        </pc:spChg>
        <pc:spChg chg="mod">
          <ac:chgData name="Spencer Yue" userId="11816ad961b61298" providerId="LiveId" clId="{7ABDDA33-D505-41D1-9864-9CEFAA53F048}" dt="2018-12-24T11:47:29.746" v="288" actId="208"/>
          <ac:spMkLst>
            <pc:docMk/>
            <pc:sldMk cId="657285506" sldId="256"/>
            <ac:spMk id="827" creationId="{0AFF090E-20B9-4682-A2BC-5F1FF5BEA26D}"/>
          </ac:spMkLst>
        </pc:spChg>
        <pc:spChg chg="mod">
          <ac:chgData name="Spencer Yue" userId="11816ad961b61298" providerId="LiveId" clId="{7ABDDA33-D505-41D1-9864-9CEFAA53F048}" dt="2018-12-24T10:58:19.300" v="100" actId="14838"/>
          <ac:spMkLst>
            <pc:docMk/>
            <pc:sldMk cId="657285506" sldId="256"/>
            <ac:spMk id="829" creationId="{B78AB4BA-88F8-488C-8402-3095866C9825}"/>
          </ac:spMkLst>
        </pc:spChg>
        <pc:spChg chg="mod">
          <ac:chgData name="Spencer Yue" userId="11816ad961b61298" providerId="LiveId" clId="{7ABDDA33-D505-41D1-9864-9CEFAA53F048}" dt="2018-12-30T08:04:28.942" v="796" actId="20577"/>
          <ac:spMkLst>
            <pc:docMk/>
            <pc:sldMk cId="657285506" sldId="256"/>
            <ac:spMk id="834" creationId="{5421123D-3257-456B-AF81-F92A7DF06D3E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59" creationId="{E8F53454-6F80-46D2-8241-FA415F8C493D}"/>
          </ac:spMkLst>
        </pc:spChg>
        <pc:spChg chg="del">
          <ac:chgData name="Spencer Yue" userId="11816ad961b61298" providerId="LiveId" clId="{7ABDDA33-D505-41D1-9864-9CEFAA53F048}" dt="2018-12-24T11:47:39.929" v="290"/>
          <ac:spMkLst>
            <pc:docMk/>
            <pc:sldMk cId="657285506" sldId="256"/>
            <ac:spMk id="860" creationId="{A8EB3A54-45BE-40E5-BDAF-4503C23FA656}"/>
          </ac:spMkLst>
        </pc:spChg>
        <pc:spChg chg="add del mod">
          <ac:chgData name="Spencer Yue" userId="11816ad961b61298" providerId="LiveId" clId="{7ABDDA33-D505-41D1-9864-9CEFAA53F048}" dt="2018-12-30T09:33:19.055" v="1850" actId="207"/>
          <ac:spMkLst>
            <pc:docMk/>
            <pc:sldMk cId="657285506" sldId="256"/>
            <ac:spMk id="862" creationId="{C1E2E4FB-FCAC-404D-A60F-5BF0FF596629}"/>
          </ac:spMkLst>
        </pc:spChg>
        <pc:spChg chg="mod">
          <ac:chgData name="Spencer Yue" userId="11816ad961b61298" providerId="LiveId" clId="{7ABDDA33-D505-41D1-9864-9CEFAA53F048}" dt="2018-12-30T09:31:18.630" v="1838" actId="208"/>
          <ac:spMkLst>
            <pc:docMk/>
            <pc:sldMk cId="657285506" sldId="256"/>
            <ac:spMk id="863" creationId="{C0D6BC2B-D526-4482-BEAC-88E6438D5EE6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65" creationId="{BC0F3D15-B10E-40BE-A030-DCDDB3ED7018}"/>
          </ac:spMkLst>
        </pc:spChg>
        <pc:spChg chg="mod">
          <ac:chgData name="Spencer Yue" userId="11816ad961b61298" providerId="LiveId" clId="{7ABDDA33-D505-41D1-9864-9CEFAA53F048}" dt="2018-12-30T09:31:33.110" v="1839" actId="207"/>
          <ac:spMkLst>
            <pc:docMk/>
            <pc:sldMk cId="657285506" sldId="256"/>
            <ac:spMk id="866" creationId="{7E54150C-BB22-41D2-82BA-46FA2C703D6E}"/>
          </ac:spMkLst>
        </pc:spChg>
        <pc:spChg chg="mod">
          <ac:chgData name="Spencer Yue" userId="11816ad961b61298" providerId="LiveId" clId="{7ABDDA33-D505-41D1-9864-9CEFAA53F048}" dt="2018-12-30T09:31:33.110" v="1839" actId="207"/>
          <ac:spMkLst>
            <pc:docMk/>
            <pc:sldMk cId="657285506" sldId="256"/>
            <ac:spMk id="867" creationId="{694F62A5-F65D-4387-AA31-782D2C2B7514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69" creationId="{8AA80829-3616-44A3-8E4F-D140868B3CA4}"/>
          </ac:spMkLst>
        </pc:spChg>
        <pc:spChg chg="mod">
          <ac:chgData name="Spencer Yue" userId="11816ad961b61298" providerId="LiveId" clId="{7ABDDA33-D505-41D1-9864-9CEFAA53F048}" dt="2018-12-30T09:31:59.687" v="1841" actId="207"/>
          <ac:spMkLst>
            <pc:docMk/>
            <pc:sldMk cId="657285506" sldId="256"/>
            <ac:spMk id="870" creationId="{2E9E7BFE-27C2-469C-805C-E76176AD57CB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1" creationId="{99282A7D-A84F-4856-B185-310ECFC7C363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2" creationId="{35190BB6-3EA7-4535-AF21-67D2941DF8A5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3" creationId="{03487DB3-F58D-47FC-8AB7-ECE6AB09267B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4" creationId="{4F88D196-E85A-4458-909D-CB05EE1D0FE6}"/>
          </ac:spMkLst>
        </pc:spChg>
        <pc:spChg chg="add del mod">
          <ac:chgData name="Spencer Yue" userId="11816ad961b61298" providerId="LiveId" clId="{7ABDDA33-D505-41D1-9864-9CEFAA53F048}" dt="2018-12-30T09:31:02.291" v="1837" actId="14861"/>
          <ac:spMkLst>
            <pc:docMk/>
            <pc:sldMk cId="657285506" sldId="256"/>
            <ac:spMk id="875" creationId="{155BA02E-A820-4EA5-BBB6-7C4460634BEF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6" creationId="{50712D48-046E-4545-8264-E474A32610D1}"/>
          </ac:spMkLst>
        </pc:spChg>
        <pc:spChg chg="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877" creationId="{BEBF8ACF-949F-492B-A033-D1C10BE70908}"/>
          </ac:spMkLst>
        </pc:spChg>
        <pc:spChg chg="add del mod">
          <ac:chgData name="Spencer Yue" userId="11816ad961b61298" providerId="LiveId" clId="{7ABDDA33-D505-41D1-9864-9CEFAA53F048}" dt="2018-12-24T11:46:31.727" v="274"/>
          <ac:spMkLst>
            <pc:docMk/>
            <pc:sldMk cId="657285506" sldId="256"/>
            <ac:spMk id="878" creationId="{9268B747-787A-4A63-83EF-9AD68CA542B1}"/>
          </ac:spMkLst>
        </pc:spChg>
        <pc:spChg chg="mod">
          <ac:chgData name="Spencer Yue" userId="11816ad961b61298" providerId="LiveId" clId="{7ABDDA33-D505-41D1-9864-9CEFAA53F048}" dt="2018-12-30T07:55:55.823" v="676" actId="20577"/>
          <ac:spMkLst>
            <pc:docMk/>
            <pc:sldMk cId="657285506" sldId="256"/>
            <ac:spMk id="888" creationId="{5EA9F725-D27E-4703-BB47-25350C5B9D0B}"/>
          </ac:spMkLst>
        </pc:spChg>
        <pc:spChg chg="add del">
          <ac:chgData name="Spencer Yue" userId="11816ad961b61298" providerId="LiveId" clId="{7ABDDA33-D505-41D1-9864-9CEFAA53F048}" dt="2018-12-24T10:58:18.455" v="99"/>
          <ac:spMkLst>
            <pc:docMk/>
            <pc:sldMk cId="657285506" sldId="256"/>
            <ac:spMk id="899" creationId="{D2DD9075-C0FC-4232-8313-D6B220517EE5}"/>
          </ac:spMkLst>
        </pc:spChg>
        <pc:spChg chg="add del mod ord">
          <ac:chgData name="Spencer Yue" userId="11816ad961b61298" providerId="LiveId" clId="{7ABDDA33-D505-41D1-9864-9CEFAA53F048}" dt="2018-12-30T08:47:11.786" v="1416" actId="478"/>
          <ac:spMkLst>
            <pc:docMk/>
            <pc:sldMk cId="657285506" sldId="256"/>
            <ac:spMk id="905" creationId="{DB9FF78A-D982-4B9D-A392-7A9FEBFF6B62}"/>
          </ac:spMkLst>
        </pc:spChg>
        <pc:spChg chg="add del mod">
          <ac:chgData name="Spencer Yue" userId="11816ad961b61298" providerId="LiveId" clId="{7ABDDA33-D505-41D1-9864-9CEFAA53F048}" dt="2018-12-24T11:27:27.811" v="168"/>
          <ac:spMkLst>
            <pc:docMk/>
            <pc:sldMk cId="657285506" sldId="256"/>
            <ac:spMk id="906" creationId="{5CEBCB35-7287-4DE9-895F-8D64EF8566B2}"/>
          </ac:spMkLst>
        </pc:spChg>
        <pc:spChg chg="add del mod or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07" creationId="{A839D3FE-54B8-464D-AE47-C1AFB4A28E48}"/>
          </ac:spMkLst>
        </pc:spChg>
        <pc:spChg chg="add del mod">
          <ac:chgData name="Spencer Yue" userId="11816ad961b61298" providerId="LiveId" clId="{7ABDDA33-D505-41D1-9864-9CEFAA53F048}" dt="2018-12-24T11:30:16.104" v="191"/>
          <ac:spMkLst>
            <pc:docMk/>
            <pc:sldMk cId="657285506" sldId="256"/>
            <ac:spMk id="911" creationId="{F1DDB491-DCB2-42C5-A8F8-614397582F89}"/>
          </ac:spMkLst>
        </pc:spChg>
        <pc:spChg chg="add del mod">
          <ac:chgData name="Spencer Yue" userId="11816ad961b61298" providerId="LiveId" clId="{7ABDDA33-D505-41D1-9864-9CEFAA53F048}" dt="2018-12-24T12:15:33.707" v="346" actId="207"/>
          <ac:spMkLst>
            <pc:docMk/>
            <pc:sldMk cId="657285506" sldId="256"/>
            <ac:spMk id="912" creationId="{23318535-DE2E-4EDE-8312-E602890F2ADF}"/>
          </ac:spMkLst>
        </pc:spChg>
        <pc:spChg chg="add del mod">
          <ac:chgData name="Spencer Yue" userId="11816ad961b61298" providerId="LiveId" clId="{7ABDDA33-D505-41D1-9864-9CEFAA53F048}" dt="2018-12-24T11:30:55.205" v="198"/>
          <ac:spMkLst>
            <pc:docMk/>
            <pc:sldMk cId="657285506" sldId="256"/>
            <ac:spMk id="913" creationId="{458C4983-4BDF-46CE-8369-9F9AD855D226}"/>
          </ac:spMkLst>
        </pc:spChg>
        <pc:spChg chg="add del mod ord">
          <ac:chgData name="Spencer Yue" userId="11816ad961b61298" providerId="LiveId" clId="{7ABDDA33-D505-41D1-9864-9CEFAA53F048}" dt="2018-12-30T08:25:40.138" v="1067"/>
          <ac:spMkLst>
            <pc:docMk/>
            <pc:sldMk cId="657285506" sldId="256"/>
            <ac:spMk id="915" creationId="{94CC004C-DF94-4F44-B296-AD7E23D09190}"/>
          </ac:spMkLst>
        </pc:spChg>
        <pc:spChg chg="add 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16" creationId="{9B505258-0E5E-411F-A035-096B9898DC6B}"/>
          </ac:spMkLst>
        </pc:spChg>
        <pc:spChg chg="add 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17" creationId="{23DFD795-9ACC-4432-8ADD-A132F5BD20E8}"/>
          </ac:spMkLst>
        </pc:spChg>
        <pc:spChg chg="add 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18" creationId="{24735078-BD75-43E4-8668-C003E91FF7AD}"/>
          </ac:spMkLst>
        </pc:spChg>
        <pc:spChg chg="add 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19" creationId="{457B8C3B-6488-4236-B52E-71B49C32336E}"/>
          </ac:spMkLst>
        </pc:spChg>
        <pc:spChg chg="add mod">
          <ac:chgData name="Spencer Yue" userId="11816ad961b61298" providerId="LiveId" clId="{7ABDDA33-D505-41D1-9864-9CEFAA53F048}" dt="2018-12-30T09:07:50.317" v="1685" actId="1076"/>
          <ac:spMkLst>
            <pc:docMk/>
            <pc:sldMk cId="657285506" sldId="256"/>
            <ac:spMk id="920" creationId="{ED0C58B2-4917-4E9D-BD1E-3CFC9AC03095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0" creationId="{B7EED27B-8A17-44D3-B8D3-54E2BF5B6906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1" creationId="{634A60C9-07D6-44D0-B898-857763235526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2" creationId="{49A2899A-3AC5-4A77-B76E-15C7EB750B8C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3" creationId="{98E489AA-140F-4074-9350-3B19F86A3854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4" creationId="{868F2A48-8471-421F-B796-E204BDDB63A3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5" creationId="{49A3643D-7F77-43A6-9B12-DB0F7743ACF0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7" creationId="{27FC1348-A23C-488F-A7D7-E931B0B466E2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8" creationId="{7FDAF4BA-664E-4373-BAE4-F87C3BCC66B6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59" creationId="{2E7F26FC-B4B5-4770-B54E-1E6563EF4CED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0" creationId="{C90B1D9B-8BE5-4696-BB14-77DD648A484E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1" creationId="{FDEE680E-6D97-412C-A2E6-E061772DB059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2" creationId="{A16CDC3B-54A1-4FB5-A8B5-C1F1BBA6FE90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3" creationId="{E8F7D1A2-DA95-44E8-BA57-B07B211CD755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4" creationId="{E98D1A85-0F6D-450F-B336-C1E4F91C274A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65" creationId="{66B2BC59-0D65-4641-A64D-6439028DD3EB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1" creationId="{B08B09E3-5F6A-4A12-844D-DD651E2E708F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2" creationId="{3C7CA5EE-3B7D-4B45-9F6C-6D8313AB6026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3" creationId="{6C62BD7B-D0F9-427A-A329-FF09B8501F70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4" creationId="{B1A3CEF8-7815-44A3-8708-E0DCBBF9A061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5" creationId="{120C235B-A9A5-4A8E-8225-434CC03582FA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6" creationId="{B707616D-0F99-436C-B14C-1D692348DA01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7" creationId="{5C092A25-8A40-4D9D-A413-3FEB7EFEDEC2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8" creationId="{3652E3BA-9621-43E4-91DC-6060F7F231D0}"/>
          </ac:spMkLst>
        </pc:spChg>
        <pc:spChg chg="add del mod">
          <ac:chgData name="Spencer Yue" userId="11816ad961b61298" providerId="LiveId" clId="{7ABDDA33-D505-41D1-9864-9CEFAA53F048}" dt="2018-12-30T08:05:11.663" v="802"/>
          <ac:spMkLst>
            <pc:docMk/>
            <pc:sldMk cId="657285506" sldId="256"/>
            <ac:spMk id="979" creationId="{F09A87D0-1131-4FD2-8FB0-ADAF39B18DB2}"/>
          </ac:spMkLst>
        </pc:spChg>
        <pc:spChg chg="add mod ord">
          <ac:chgData name="Spencer Yue" userId="11816ad961b61298" providerId="LiveId" clId="{7ABDDA33-D505-41D1-9864-9CEFAA53F048}" dt="2018-12-30T09:41:24.614" v="1887" actId="1076"/>
          <ac:spMkLst>
            <pc:docMk/>
            <pc:sldMk cId="657285506" sldId="256"/>
            <ac:spMk id="982" creationId="{0DCF35C8-9048-4804-9304-41A66E48AC23}"/>
          </ac:spMkLst>
        </pc:spChg>
        <pc:spChg chg="add del">
          <ac:chgData name="Spencer Yue" userId="11816ad961b61298" providerId="LiveId" clId="{7ABDDA33-D505-41D1-9864-9CEFAA53F048}" dt="2018-12-30T08:38:22.155" v="1289"/>
          <ac:spMkLst>
            <pc:docMk/>
            <pc:sldMk cId="657285506" sldId="256"/>
            <ac:spMk id="983" creationId="{4CF5CD43-BC81-4CCC-AA3D-3D339011545B}"/>
          </ac:spMkLst>
        </pc:spChg>
        <pc:spChg chg="add mod">
          <ac:chgData name="Spencer Yue" userId="11816ad961b61298" providerId="LiveId" clId="{7ABDDA33-D505-41D1-9864-9CEFAA53F048}" dt="2018-12-30T09:42:55.461" v="1918" actId="14100"/>
          <ac:spMkLst>
            <pc:docMk/>
            <pc:sldMk cId="657285506" sldId="256"/>
            <ac:spMk id="984" creationId="{94A25C46-B74F-4E36-8DF8-CFE43B2F3FD9}"/>
          </ac:spMkLst>
        </pc:spChg>
        <pc:spChg chg="add mod ord">
          <ac:chgData name="Spencer Yue" userId="11816ad961b61298" providerId="LiveId" clId="{7ABDDA33-D505-41D1-9864-9CEFAA53F048}" dt="2018-12-30T09:48:25.767" v="2001" actId="20577"/>
          <ac:spMkLst>
            <pc:docMk/>
            <pc:sldMk cId="657285506" sldId="256"/>
            <ac:spMk id="985" creationId="{3F52C0AB-41BD-4859-ACE9-6BC63E6148EA}"/>
          </ac:spMkLst>
        </pc:spChg>
        <pc:spChg chg="add mod ord">
          <ac:chgData name="Spencer Yue" userId="11816ad961b61298" providerId="LiveId" clId="{7ABDDA33-D505-41D1-9864-9CEFAA53F048}" dt="2018-12-30T09:47:57.805" v="1989" actId="14100"/>
          <ac:spMkLst>
            <pc:docMk/>
            <pc:sldMk cId="657285506" sldId="256"/>
            <ac:spMk id="986" creationId="{0A8B39DB-C6AE-45AC-A414-F1119D86A9E7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987" creationId="{FA183CF9-6E51-4471-9463-4823899B4AA0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988" creationId="{58B111F3-B7F5-4A60-A09D-6F598733BDE9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989" creationId="{75703CC5-CAC6-4621-82D9-CF7A68ACA245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990" creationId="{2BDAFDB6-35A7-4B21-9A30-38C3B5F782A3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991" creationId="{EFCB4BCA-995C-4B4E-8970-5C4DB661A9E6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48" creationId="{072AEC01-4C8D-4FCB-A84E-A1876EDBB4CD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49" creationId="{A082ACA1-E64F-4E73-9298-AF5C8A415BDC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0" creationId="{2FDF7678-B29A-4D8F-BCB2-DD9F06CAAD13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1" creationId="{C62A75C9-DD99-4009-8BC4-843CCB96FEDC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2" creationId="{C834C023-012A-4C12-B4FC-F218BBB17F2C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3" creationId="{3D37A384-037E-4DCA-9F6F-F57473B5A090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5" creationId="{CC583460-7523-4579-9BDD-2B941DA11148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6" creationId="{E5B46AA2-D9E9-459F-8793-311EE4737412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7" creationId="{8FB2CD25-978E-4B67-96CB-430008715465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8" creationId="{E4F34A1B-7DA6-4856-9CAB-C49382565FF5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59" creationId="{A5E44B2A-27B5-45BF-B0A6-C69684CE523F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60" creationId="{BC928936-770B-4632-A1D6-E9A374F09DBA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61" creationId="{03567C4E-2036-4226-A693-C02CE8F7E9DD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62" creationId="{DEFC4ABE-B771-45E4-A4A3-6F3B291D6AFA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63" creationId="{DC98B431-C51C-4ED5-A7A0-1B7097D0C7FF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69" creationId="{720EAE41-75D6-4DAB-8027-F13C4AF4284E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0" creationId="{A7AA1734-DAA7-4531-A52D-DE49C0DB6C05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1" creationId="{755CDFC2-B735-46B0-80AD-A04F1A2BBCD4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2" creationId="{60354E2C-A0DF-41F1-8C83-218FB3F52F67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3" creationId="{2240AFD7-615A-4215-AC3F-F6746A5B1F66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4" creationId="{942A8004-2FD3-4E2A-AFC4-599E616D3A50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5" creationId="{64129756-37EE-493D-869F-171786F47DA5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6" creationId="{0534F479-C2CB-46E5-AD6F-94612F4E4567}"/>
          </ac:spMkLst>
        </pc:spChg>
        <pc:spChg chg="add del mod">
          <ac:chgData name="Spencer Yue" userId="11816ad961b61298" providerId="LiveId" clId="{7ABDDA33-D505-41D1-9864-9CEFAA53F048}" dt="2018-12-30T08:52:24.462" v="1446"/>
          <ac:spMkLst>
            <pc:docMk/>
            <pc:sldMk cId="657285506" sldId="256"/>
            <ac:spMk id="1077" creationId="{BE2D0237-1178-43A0-AA52-3AEDDB56D50C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078" creationId="{3530134E-4FFC-41F6-B4ED-40B28C58F7E5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079" creationId="{22AD3080-375C-4DCE-9F54-0E101148F31C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080" creationId="{A271202F-8BEF-4C1E-832A-BCC0BE85741C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081" creationId="{9DFC8A7F-7EBE-4578-804A-B688FC0AE065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082" creationId="{8FDF6189-4FCB-4F95-A941-F5C621764BD9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39" creationId="{D4C26163-74C7-4720-B6FF-7C85E17C55FC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0" creationId="{4730F5E0-E27D-4DC8-A7FB-A7A8E89B8A5E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1" creationId="{415B19B9-851F-4991-AEB2-FE278F56D10F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2" creationId="{8C7334BD-4E6C-4E71-A19C-A683E66F7872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3" creationId="{24BE1655-0DE2-494B-9B7C-C8B952A561C2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4" creationId="{4C4AA274-6F4B-48F1-820C-8E18B206FD42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6" creationId="{44B0F4A1-E2A8-4F76-992A-AA7D5D51F565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47" creationId="{CE55F617-3C54-4975-99CF-BDCB9D8639D1}"/>
          </ac:spMkLst>
        </pc:spChg>
        <pc:spChg chg="add del mod">
          <ac:chgData name="Spencer Yue" userId="11816ad961b61298" providerId="LiveId" clId="{7ABDDA33-D505-41D1-9864-9CEFAA53F048}" dt="2018-12-30T09:00:47.484" v="1525" actId="478"/>
          <ac:spMkLst>
            <pc:docMk/>
            <pc:sldMk cId="657285506" sldId="256"/>
            <ac:spMk id="1148" creationId="{625542E3-0C2F-4D1D-A2C4-D81BE8211F38}"/>
          </ac:spMkLst>
        </pc:spChg>
        <pc:spChg chg="add del mod">
          <ac:chgData name="Spencer Yue" userId="11816ad961b61298" providerId="LiveId" clId="{7ABDDA33-D505-41D1-9864-9CEFAA53F048}" dt="2018-12-30T09:00:40.597" v="1524" actId="478"/>
          <ac:spMkLst>
            <pc:docMk/>
            <pc:sldMk cId="657285506" sldId="256"/>
            <ac:spMk id="1149" creationId="{D6E49A64-FF44-4507-965B-BA87454BFFB9}"/>
          </ac:spMkLst>
        </pc:spChg>
        <pc:spChg chg="add del mod">
          <ac:chgData name="Spencer Yue" userId="11816ad961b61298" providerId="LiveId" clId="{7ABDDA33-D505-41D1-9864-9CEFAA53F048}" dt="2018-12-30T09:00:35.652" v="1522" actId="478"/>
          <ac:spMkLst>
            <pc:docMk/>
            <pc:sldMk cId="657285506" sldId="256"/>
            <ac:spMk id="1150" creationId="{B977BC85-FF70-4C8B-96ED-B8AD5825653F}"/>
          </ac:spMkLst>
        </pc:spChg>
        <pc:spChg chg="add del mod">
          <ac:chgData name="Spencer Yue" userId="11816ad961b61298" providerId="LiveId" clId="{7ABDDA33-D505-41D1-9864-9CEFAA53F048}" dt="2018-12-30T09:00:38.586" v="1523" actId="478"/>
          <ac:spMkLst>
            <pc:docMk/>
            <pc:sldMk cId="657285506" sldId="256"/>
            <ac:spMk id="1151" creationId="{188A8BD3-5C47-4C9B-8092-B8853698D616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52" creationId="{160EF668-8EAA-45C1-A5AD-8AC2BE07DA81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53" creationId="{40D3B279-65DB-4221-B776-1303F4B9D796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54" creationId="{ACF127D2-C4D4-4CA9-9A45-B613C63A0901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60" creationId="{F76EDF3E-2218-4FC1-95C9-DE614F6069CD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61" creationId="{349A8547-94C2-457F-82C6-3B332BF76246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62" creationId="{D7C30B6C-7D9A-477F-B394-03D5BA2ECD0E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63" creationId="{18CB0791-24FE-48C5-895C-36B290A6714A}"/>
          </ac:spMkLst>
        </pc:spChg>
        <pc:spChg chg="add del mod">
          <ac:chgData name="Spencer Yue" userId="11816ad961b61298" providerId="LiveId" clId="{7ABDDA33-D505-41D1-9864-9CEFAA53F048}" dt="2018-12-30T09:08:15.060" v="1686" actId="478"/>
          <ac:spMkLst>
            <pc:docMk/>
            <pc:sldMk cId="657285506" sldId="256"/>
            <ac:spMk id="1164" creationId="{B048D55F-E7FD-473E-A5EB-55EBF3BF95A5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165" creationId="{6CB81AD5-905B-4F66-AC03-EFED24C1A39B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166" creationId="{36142EAC-F596-4B2A-A944-EDEAD1E6DFC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167" creationId="{9AE39049-B640-4AB1-8692-36F92580FA5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168" creationId="{3E0D16FB-9C51-4AFC-8175-3AA8538CA65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25" creationId="{FBE2D38F-3BC7-415D-B712-5CEF890DA4B8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26" creationId="{F6F1B0D8-18CF-498D-BBBE-2776A772F0C6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27" creationId="{28D4A8F3-C3ED-4448-89EC-F2C3D253DC3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28" creationId="{1E7DA861-B477-4117-BDE5-C1C8EC6ACD2C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29" creationId="{E4F322B1-C7D7-45EE-9D26-45156D8B872B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30" creationId="{331E84E7-573B-4FD1-A54D-C98D32183200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32" creationId="{AC303E3E-9083-4101-95F8-46458D6BEE8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33" creationId="{4B8ABB34-8C63-4F48-80F5-2E39BE06A4A6}"/>
          </ac:spMkLst>
        </pc:spChg>
        <pc:spChg chg="add del mod">
          <ac:chgData name="Spencer Yue" userId="11816ad961b61298" providerId="LiveId" clId="{7ABDDA33-D505-41D1-9864-9CEFAA53F048}" dt="2018-12-30T09:11:30.930" v="1743" actId="478"/>
          <ac:spMkLst>
            <pc:docMk/>
            <pc:sldMk cId="657285506" sldId="256"/>
            <ac:spMk id="1234" creationId="{2B643C85-D853-4A96-A59B-86BDA6392963}"/>
          </ac:spMkLst>
        </pc:spChg>
        <pc:spChg chg="add del mod">
          <ac:chgData name="Spencer Yue" userId="11816ad961b61298" providerId="LiveId" clId="{7ABDDA33-D505-41D1-9864-9CEFAA53F048}" dt="2018-12-30T09:11:35.056" v="1745" actId="478"/>
          <ac:spMkLst>
            <pc:docMk/>
            <pc:sldMk cId="657285506" sldId="256"/>
            <ac:spMk id="1235" creationId="{29193BEC-D35F-476E-9BB3-BE8C6710D295}"/>
          </ac:spMkLst>
        </pc:spChg>
        <pc:spChg chg="add del mod">
          <ac:chgData name="Spencer Yue" userId="11816ad961b61298" providerId="LiveId" clId="{7ABDDA33-D505-41D1-9864-9CEFAA53F048}" dt="2018-12-30T09:11:26.824" v="1742" actId="478"/>
          <ac:spMkLst>
            <pc:docMk/>
            <pc:sldMk cId="657285506" sldId="256"/>
            <ac:spMk id="1236" creationId="{E688D8B2-FD09-47BA-9CD5-FF78D8281737}"/>
          </ac:spMkLst>
        </pc:spChg>
        <pc:spChg chg="add del mod">
          <ac:chgData name="Spencer Yue" userId="11816ad961b61298" providerId="LiveId" clId="{7ABDDA33-D505-41D1-9864-9CEFAA53F048}" dt="2018-12-30T09:11:33.450" v="1744" actId="478"/>
          <ac:spMkLst>
            <pc:docMk/>
            <pc:sldMk cId="657285506" sldId="256"/>
            <ac:spMk id="1237" creationId="{500AD248-5814-42D8-9506-73CDAB58C527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38" creationId="{77F19AFF-59E0-4A8F-85DF-30F66A117D09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39" creationId="{27A5390F-551B-4029-83DE-AD32BF642191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0" creationId="{33D82D0A-867B-4265-965C-32FBBF242FB4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5" creationId="{837D5686-4BB7-4920-A62A-EE0F88F42B2D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6" creationId="{01C6221B-6F95-4A0F-A5F5-150BF1245320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7" creationId="{699C7191-5DE8-49AE-B960-EF059F5F570C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8" creationId="{C1EF4298-F116-4E29-8FAD-86AF21474BC6}"/>
          </ac:spMkLst>
        </pc:spChg>
        <pc:spChg chg="add mod">
          <ac:chgData name="Spencer Yue" userId="11816ad961b61298" providerId="LiveId" clId="{7ABDDA33-D505-41D1-9864-9CEFAA53F048}" dt="2018-12-30T09:13:08.465" v="1773" actId="1036"/>
          <ac:spMkLst>
            <pc:docMk/>
            <pc:sldMk cId="657285506" sldId="256"/>
            <ac:spMk id="1249" creationId="{62A8B0AA-4401-4B75-9770-3A6A0262DDD2}"/>
          </ac:spMkLst>
        </pc:spChg>
        <pc:spChg chg="add mod">
          <ac:chgData name="Spencer Yue" userId="11816ad961b61298" providerId="LiveId" clId="{7ABDDA33-D505-41D1-9864-9CEFAA53F048}" dt="2018-12-30T09:15:40.625" v="1784" actId="207"/>
          <ac:spMkLst>
            <pc:docMk/>
            <pc:sldMk cId="657285506" sldId="256"/>
            <ac:spMk id="1250" creationId="{03B83390-B9FE-457F-949C-EFEB4CE3532E}"/>
          </ac:spMkLst>
        </pc:spChg>
        <pc:spChg chg="add mod">
          <ac:chgData name="Spencer Yue" userId="11816ad961b61298" providerId="LiveId" clId="{7ABDDA33-D505-41D1-9864-9CEFAA53F048}" dt="2018-12-30T09:15:40.625" v="1784" actId="207"/>
          <ac:spMkLst>
            <pc:docMk/>
            <pc:sldMk cId="657285506" sldId="256"/>
            <ac:spMk id="1251" creationId="{9E0103AF-AC85-4AAE-A104-CF718AAF6727}"/>
          </ac:spMkLst>
        </pc:spChg>
        <pc:spChg chg="add mod">
          <ac:chgData name="Spencer Yue" userId="11816ad961b61298" providerId="LiveId" clId="{7ABDDA33-D505-41D1-9864-9CEFAA53F048}" dt="2018-12-30T09:15:40.625" v="1784" actId="207"/>
          <ac:spMkLst>
            <pc:docMk/>
            <pc:sldMk cId="657285506" sldId="256"/>
            <ac:spMk id="1252" creationId="{21FD0E21-3034-469A-856D-9804FBB64FDE}"/>
          </ac:spMkLst>
        </pc:spChg>
        <pc:spChg chg="add mod">
          <ac:chgData name="Spencer Yue" userId="11816ad961b61298" providerId="LiveId" clId="{7ABDDA33-D505-41D1-9864-9CEFAA53F048}" dt="2018-12-30T09:15:40.625" v="1784" actId="207"/>
          <ac:spMkLst>
            <pc:docMk/>
            <pc:sldMk cId="657285506" sldId="256"/>
            <ac:spMk id="1253" creationId="{7C65E37C-A159-4988-BAB2-8361E0B67F44}"/>
          </ac:spMkLst>
        </pc:spChg>
        <pc:spChg chg="add mod">
          <ac:chgData name="Spencer Yue" userId="11816ad961b61298" providerId="LiveId" clId="{7ABDDA33-D505-41D1-9864-9CEFAA53F048}" dt="2018-12-30T09:12:04.505" v="1747" actId="207"/>
          <ac:spMkLst>
            <pc:docMk/>
            <pc:sldMk cId="657285506" sldId="256"/>
            <ac:spMk id="1255" creationId="{E73ED91B-506C-4C77-91B0-ED940F3066C6}"/>
          </ac:spMkLst>
        </pc:spChg>
        <pc:spChg chg="add mod">
          <ac:chgData name="Spencer Yue" userId="11816ad961b61298" providerId="LiveId" clId="{7ABDDA33-D505-41D1-9864-9CEFAA53F048}" dt="2018-12-30T09:12:04.505" v="1747" actId="207"/>
          <ac:spMkLst>
            <pc:docMk/>
            <pc:sldMk cId="657285506" sldId="256"/>
            <ac:spMk id="1256" creationId="{8E3B1AA2-D47E-479D-8CB5-6C994ACC91AE}"/>
          </ac:spMkLst>
        </pc:spChg>
        <pc:spChg chg="add mod">
          <ac:chgData name="Spencer Yue" userId="11816ad961b61298" providerId="LiveId" clId="{7ABDDA33-D505-41D1-9864-9CEFAA53F048}" dt="2018-12-30T09:12:04.505" v="1747" actId="207"/>
          <ac:spMkLst>
            <pc:docMk/>
            <pc:sldMk cId="657285506" sldId="256"/>
            <ac:spMk id="1257" creationId="{FDF61D26-9E9A-488A-AAD1-1886BAE16B9F}"/>
          </ac:spMkLst>
        </pc:spChg>
        <pc:spChg chg="add mod">
          <ac:chgData name="Spencer Yue" userId="11816ad961b61298" providerId="LiveId" clId="{7ABDDA33-D505-41D1-9864-9CEFAA53F048}" dt="2018-12-30T09:12:04.505" v="1747" actId="207"/>
          <ac:spMkLst>
            <pc:docMk/>
            <pc:sldMk cId="657285506" sldId="256"/>
            <ac:spMk id="1258" creationId="{873EB611-5CF3-4456-AFE0-EC4D24B7D876}"/>
          </ac:spMkLst>
        </pc:spChg>
        <pc:spChg chg="add del mod">
          <ac:chgData name="Spencer Yue" userId="11816ad961b61298" providerId="LiveId" clId="{7ABDDA33-D505-41D1-9864-9CEFAA53F048}" dt="2018-12-30T09:14:54.304" v="1783"/>
          <ac:spMkLst>
            <pc:docMk/>
            <pc:sldMk cId="657285506" sldId="256"/>
            <ac:spMk id="1260" creationId="{72134DF6-499B-472D-83CF-F1AAFEA9660C}"/>
          </ac:spMkLst>
        </pc:spChg>
        <pc:spChg chg="add del mod">
          <ac:chgData name="Spencer Yue" userId="11816ad961b61298" providerId="LiveId" clId="{7ABDDA33-D505-41D1-9864-9CEFAA53F048}" dt="2018-12-30T09:14:54.304" v="1783"/>
          <ac:spMkLst>
            <pc:docMk/>
            <pc:sldMk cId="657285506" sldId="256"/>
            <ac:spMk id="1261" creationId="{6902FE6B-ECBC-4B08-8322-FBB3DAFA07B8}"/>
          </ac:spMkLst>
        </pc:spChg>
        <pc:spChg chg="add mod">
          <ac:chgData name="Spencer Yue" userId="11816ad961b61298" providerId="LiveId" clId="{7ABDDA33-D505-41D1-9864-9CEFAA53F048}" dt="2018-12-30T09:14:47.001" v="1781" actId="20577"/>
          <ac:spMkLst>
            <pc:docMk/>
            <pc:sldMk cId="657285506" sldId="256"/>
            <ac:spMk id="1262" creationId="{39EF4D2F-642D-435F-9AB9-953739E4A578}"/>
          </ac:spMkLst>
        </pc:spChg>
        <pc:spChg chg="add mod">
          <ac:chgData name="Spencer Yue" userId="11816ad961b61298" providerId="LiveId" clId="{7ABDDA33-D505-41D1-9864-9CEFAA53F048}" dt="2018-12-30T09:50:42.564" v="2030" actId="692"/>
          <ac:spMkLst>
            <pc:docMk/>
            <pc:sldMk cId="657285506" sldId="256"/>
            <ac:spMk id="1263" creationId="{DF1E9EE9-996F-4F68-998A-6627321D0DFE}"/>
          </ac:spMkLst>
        </pc:spChg>
        <pc:spChg chg="add mod">
          <ac:chgData name="Spencer Yue" userId="11816ad961b61298" providerId="LiveId" clId="{7ABDDA33-D505-41D1-9864-9CEFAA53F048}" dt="2018-12-30T09:45:37.644" v="1936" actId="14100"/>
          <ac:spMkLst>
            <pc:docMk/>
            <pc:sldMk cId="657285506" sldId="256"/>
            <ac:spMk id="1264" creationId="{FC0EC9E7-CF88-4EFF-8A9A-90EC712F1DEE}"/>
          </ac:spMkLst>
        </pc:spChg>
        <pc:grpChg chg="add del mod">
          <ac:chgData name="Spencer Yue" userId="11816ad961b61298" providerId="LiveId" clId="{7ABDDA33-D505-41D1-9864-9CEFAA53F048}" dt="2018-12-30T10:24:09.206" v="2124" actId="478"/>
          <ac:grpSpMkLst>
            <pc:docMk/>
            <pc:sldMk cId="657285506" sldId="256"/>
            <ac:grpSpMk id="5" creationId="{EC640816-643F-46E5-9B9A-303B51E9B3AA}"/>
          </ac:grpSpMkLst>
        </pc:grpChg>
        <pc:grpChg chg="add del mod">
          <ac:chgData name="Spencer Yue" userId="11816ad961b61298" providerId="LiveId" clId="{7ABDDA33-D505-41D1-9864-9CEFAA53F048}" dt="2018-12-30T08:27:43.305" v="1184" actId="165"/>
          <ac:grpSpMkLst>
            <pc:docMk/>
            <pc:sldMk cId="657285506" sldId="256"/>
            <ac:grpSpMk id="31" creationId="{B823844E-0743-4337-92FC-A739B9730D80}"/>
          </ac:grpSpMkLst>
        </pc:grpChg>
        <pc:grpChg chg="mod">
          <ac:chgData name="Spencer Yue" userId="11816ad961b61298" providerId="LiveId" clId="{7ABDDA33-D505-41D1-9864-9CEFAA53F048}" dt="2018-12-24T11:33:21.861" v="216" actId="1076"/>
          <ac:grpSpMkLst>
            <pc:docMk/>
            <pc:sldMk cId="657285506" sldId="256"/>
            <ac:grpSpMk id="442" creationId="{96677ADE-D54A-4DC9-B238-E4B774BC90B3}"/>
          </ac:grpSpMkLst>
        </pc:grpChg>
        <pc:grpChg chg="add del mod">
          <ac:chgData name="Spencer Yue" userId="11816ad961b61298" providerId="LiveId" clId="{7ABDDA33-D505-41D1-9864-9CEFAA53F048}" dt="2018-12-27T00:42:54.568" v="481"/>
          <ac:grpSpMkLst>
            <pc:docMk/>
            <pc:sldMk cId="657285506" sldId="256"/>
            <ac:grpSpMk id="557" creationId="{2D3879E2-32CA-4F6A-B492-66D935D2B266}"/>
          </ac:grpSpMkLst>
        </pc:grpChg>
        <pc:grpChg chg="add del mod">
          <ac:chgData name="Spencer Yue" userId="11816ad961b61298" providerId="LiveId" clId="{7ABDDA33-D505-41D1-9864-9CEFAA53F048}" dt="2018-12-27T04:15:40.359" v="491" actId="478"/>
          <ac:grpSpMkLst>
            <pc:docMk/>
            <pc:sldMk cId="657285506" sldId="256"/>
            <ac:grpSpMk id="585" creationId="{E53ABA1A-7459-46CB-ACBF-E0D6757958BA}"/>
          </ac:grpSpMkLst>
        </pc:grpChg>
        <pc:grpChg chg="del mod">
          <ac:chgData name="Spencer Yue" userId="11816ad961b61298" providerId="LiveId" clId="{7ABDDA33-D505-41D1-9864-9CEFAA53F048}" dt="2018-12-30T08:47:11.786" v="1416" actId="478"/>
          <ac:grpSpMkLst>
            <pc:docMk/>
            <pc:sldMk cId="657285506" sldId="256"/>
            <ac:grpSpMk id="626" creationId="{A58ABC23-1FB8-4495-9701-A7CE551432F5}"/>
          </ac:grpSpMkLst>
        </pc:grpChg>
        <pc:grpChg chg="add del mod">
          <ac:chgData name="Spencer Yue" userId="11816ad961b61298" providerId="LiveId" clId="{7ABDDA33-D505-41D1-9864-9CEFAA53F048}" dt="2018-12-30T08:47:39.958" v="1419" actId="478"/>
          <ac:grpSpMkLst>
            <pc:docMk/>
            <pc:sldMk cId="657285506" sldId="256"/>
            <ac:grpSpMk id="708" creationId="{0548044C-352E-4762-959D-DD361C7B2E83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0" creationId="{5F59FE00-79F1-46A4-8731-7A9EDA6E0BA9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2" creationId="{B35ACC14-A2EF-4DC5-AC31-9C27634E5093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5" creationId="{7BE49380-19D5-4B83-A4D5-7826F58C1CDC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6" creationId="{A55AE932-6E91-4E91-8D0F-948F99F193A7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8" creationId="{E956017E-835D-4724-97C7-C2B03B70203A}"/>
          </ac:grpSpMkLst>
        </pc:grpChg>
        <pc:grpChg chg="mod">
          <ac:chgData name="Spencer Yue" userId="11816ad961b61298" providerId="LiveId" clId="{7ABDDA33-D505-41D1-9864-9CEFAA53F048}" dt="2018-12-30T08:04:38.689" v="797"/>
          <ac:grpSpMkLst>
            <pc:docMk/>
            <pc:sldMk cId="657285506" sldId="256"/>
            <ac:grpSpMk id="719" creationId="{8AC09767-B086-4452-9CBC-F1D2D550865C}"/>
          </ac:grpSpMkLst>
        </pc:grpChg>
        <pc:grpChg chg="add del mod">
          <ac:chgData name="Spencer Yue" userId="11816ad961b61298" providerId="LiveId" clId="{7ABDDA33-D505-41D1-9864-9CEFAA53F048}" dt="2018-12-30T09:23:22.737" v="1808"/>
          <ac:grpSpMkLst>
            <pc:docMk/>
            <pc:sldMk cId="657285506" sldId="256"/>
            <ac:grpSpMk id="800" creationId="{D59718BF-1F82-41B2-9104-4C71570A1E9D}"/>
          </ac:grpSpMkLst>
        </pc:grpChg>
        <pc:grpChg chg="mod">
          <ac:chgData name="Spencer Yue" userId="11816ad961b61298" providerId="LiveId" clId="{7ABDDA33-D505-41D1-9864-9CEFAA53F048}" dt="2018-12-24T11:47:21.786" v="286"/>
          <ac:grpSpMkLst>
            <pc:docMk/>
            <pc:sldMk cId="657285506" sldId="256"/>
            <ac:grpSpMk id="811" creationId="{B480B2A1-C2A0-48A7-846F-D9B6CE4E1A0F}"/>
          </ac:grpSpMkLst>
        </pc:grpChg>
        <pc:grpChg chg="add del mod">
          <ac:chgData name="Spencer Yue" userId="11816ad961b61298" providerId="LiveId" clId="{7ABDDA33-D505-41D1-9864-9CEFAA53F048}" dt="2018-12-30T08:05:11.663" v="802"/>
          <ac:grpSpMkLst>
            <pc:docMk/>
            <pc:sldMk cId="657285506" sldId="256"/>
            <ac:grpSpMk id="860" creationId="{C024526D-7113-4783-BF07-DD886AA130F6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78" creationId="{E1CAFA04-13CC-4477-A0DB-B9876673FDB0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83" creationId="{3FAD716B-25C2-431F-97D7-6876B1AB925C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86" creationId="{99EDB1BA-1BEA-4D59-A6C3-255E9B72247A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89" creationId="{6EACE0D4-F74A-4F52-88B2-152F77F084B4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91" creationId="{5D6D5A1B-C0B7-4FE4-A6E8-5357332BC687}"/>
          </ac:grpSpMkLst>
        </pc:grpChg>
        <pc:grpChg chg="mod">
          <ac:chgData name="Spencer Yue" userId="11816ad961b61298" providerId="LiveId" clId="{7ABDDA33-D505-41D1-9864-9CEFAA53F048}" dt="2018-12-30T08:04:52.474" v="799"/>
          <ac:grpSpMkLst>
            <pc:docMk/>
            <pc:sldMk cId="657285506" sldId="256"/>
            <ac:grpSpMk id="892" creationId="{FEADDED4-DAA4-423A-B576-2F03F0DBA54C}"/>
          </ac:grpSpMkLst>
        </pc:grpChg>
        <pc:grpChg chg="add mod ord">
          <ac:chgData name="Spencer Yue" userId="11816ad961b61298" providerId="LiveId" clId="{7ABDDA33-D505-41D1-9864-9CEFAA53F048}" dt="2018-12-30T09:41:14.830" v="1885" actId="1038"/>
          <ac:grpSpMkLst>
            <pc:docMk/>
            <pc:sldMk cId="657285506" sldId="256"/>
            <ac:grpSpMk id="914" creationId="{A1B1C408-7D19-4266-B54D-ED873EF5ED59}"/>
          </ac:grpSpMkLst>
        </pc:grpChg>
        <pc:grpChg chg="add del mod">
          <ac:chgData name="Spencer Yue" userId="11816ad961b61298" providerId="LiveId" clId="{7ABDDA33-D505-41D1-9864-9CEFAA53F048}" dt="2018-12-30T08:52:24.462" v="1446"/>
          <ac:grpSpMkLst>
            <pc:docMk/>
            <pc:sldMk cId="657285506" sldId="256"/>
            <ac:grpSpMk id="992" creationId="{F35F2655-4D99-43C8-93CA-F7917A2996B9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994" creationId="{93D659D7-6E37-403A-8A94-F64D31393845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996" creationId="{229A91EE-1B21-4817-B0A4-9FCAE82D386A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999" creationId="{87E6F9FB-A280-495E-B288-93846007935A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1000" creationId="{EC7266A0-AF66-473D-9B4E-7BB227BAB72C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1002" creationId="{84E2A0B4-583F-4EF9-8A82-592C471C0D52}"/>
          </ac:grpSpMkLst>
        </pc:grpChg>
        <pc:grpChg chg="mod">
          <ac:chgData name="Spencer Yue" userId="11816ad961b61298" providerId="LiveId" clId="{7ABDDA33-D505-41D1-9864-9CEFAA53F048}" dt="2018-12-30T08:51:22.295" v="1439"/>
          <ac:grpSpMkLst>
            <pc:docMk/>
            <pc:sldMk cId="657285506" sldId="256"/>
            <ac:grpSpMk id="1003" creationId="{B42C7947-20C9-4EB6-A35E-871C735E162D}"/>
          </ac:grpSpMkLst>
        </pc:grpChg>
        <pc:grpChg chg="add del mod">
          <ac:chgData name="Spencer Yue" userId="11816ad961b61298" providerId="LiveId" clId="{7ABDDA33-D505-41D1-9864-9CEFAA53F048}" dt="2018-12-30T09:08:15.060" v="1686" actId="478"/>
          <ac:grpSpMkLst>
            <pc:docMk/>
            <pc:sldMk cId="657285506" sldId="256"/>
            <ac:grpSpMk id="1083" creationId="{0C08BF58-918A-443E-8CEC-0C8C279888C8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85" creationId="{9745A93A-6A67-46FB-9F25-AA51B6321A57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87" creationId="{97CF702E-A883-485C-92D5-C75C15FBFD3F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90" creationId="{BC2D9DE9-ADF4-40FA-8A57-F0A9CB88CDB9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91" creationId="{13707B9A-0E39-404B-BFDF-B0F4448BA3CD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93" creationId="{5ED3AE35-07D3-4249-BB11-1540FF985869}"/>
          </ac:grpSpMkLst>
        </pc:grpChg>
        <pc:grpChg chg="mod">
          <ac:chgData name="Spencer Yue" userId="11816ad961b61298" providerId="LiveId" clId="{7ABDDA33-D505-41D1-9864-9CEFAA53F048}" dt="2018-12-30T08:52:40.703" v="1449"/>
          <ac:grpSpMkLst>
            <pc:docMk/>
            <pc:sldMk cId="657285506" sldId="256"/>
            <ac:grpSpMk id="1094" creationId="{CE04B73D-F00A-4DF6-BCDD-081C6C211D98}"/>
          </ac:grpSpMkLst>
        </pc:grpChg>
        <pc:grpChg chg="add mod">
          <ac:chgData name="Spencer Yue" userId="11816ad961b61298" providerId="LiveId" clId="{7ABDDA33-D505-41D1-9864-9CEFAA53F048}" dt="2018-12-30T09:13:08.465" v="1773" actId="1036"/>
          <ac:grpSpMkLst>
            <pc:docMk/>
            <pc:sldMk cId="657285506" sldId="256"/>
            <ac:grpSpMk id="1169" creationId="{B305236C-B9F7-41B7-B69E-6274C62F31E0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71" creationId="{B68ACA8B-52A1-4C10-BBC4-00FF3303CA1C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73" creationId="{A50F9D36-551A-43AF-AF13-9CA8A237778C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76" creationId="{F5166611-E758-4F88-BEBD-CCB1DB571794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77" creationId="{263C3FD9-3333-49DF-B2DB-1069F66747F4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79" creationId="{B51C2B54-A2CF-468A-B1BD-08D6F9E98D3C}"/>
          </ac:grpSpMkLst>
        </pc:grpChg>
        <pc:grpChg chg="mod">
          <ac:chgData name="Spencer Yue" userId="11816ad961b61298" providerId="LiveId" clId="{7ABDDA33-D505-41D1-9864-9CEFAA53F048}" dt="2018-12-30T09:08:16.898" v="1687"/>
          <ac:grpSpMkLst>
            <pc:docMk/>
            <pc:sldMk cId="657285506" sldId="256"/>
            <ac:grpSpMk id="1180" creationId="{A3FA0E0B-BF75-433A-852B-701950739C45}"/>
          </ac:grpSpMkLst>
        </pc:grpChg>
        <pc:graphicFrameChg chg="mod modGraphic">
          <ac:chgData name="Spencer Yue" userId="11816ad961b61298" providerId="LiveId" clId="{7ABDDA33-D505-41D1-9864-9CEFAA53F048}" dt="2018-12-30T08:48:13.637" v="1422" actId="1076"/>
          <ac:graphicFrameMkLst>
            <pc:docMk/>
            <pc:sldMk cId="657285506" sldId="256"/>
            <ac:graphicFrameMk id="487" creationId="{9587A96D-25DE-4991-A226-394A4B90041D}"/>
          </ac:graphicFrameMkLst>
        </pc:graphicFrameChg>
        <pc:graphicFrameChg chg="mod modGraphic">
          <ac:chgData name="Spencer Yue" userId="11816ad961b61298" providerId="LiveId" clId="{7ABDDA33-D505-41D1-9864-9CEFAA53F048}" dt="2018-12-30T08:30:35.568" v="1198" actId="339"/>
          <ac:graphicFrameMkLst>
            <pc:docMk/>
            <pc:sldMk cId="657285506" sldId="256"/>
            <ac:graphicFrameMk id="488" creationId="{2498BB97-A4FA-4F0D-94D2-40E27B5A46A8}"/>
          </ac:graphicFrameMkLst>
        </pc:graphicFrameChg>
        <pc:graphicFrameChg chg="mod modGraphic">
          <ac:chgData name="Spencer Yue" userId="11816ad961b61298" providerId="LiveId" clId="{7ABDDA33-D505-41D1-9864-9CEFAA53F048}" dt="2018-12-30T08:24:34.877" v="1060" actId="1076"/>
          <ac:graphicFrameMkLst>
            <pc:docMk/>
            <pc:sldMk cId="657285506" sldId="256"/>
            <ac:graphicFrameMk id="489" creationId="{AB51B657-28E1-40EF-859B-510E5817A1CD}"/>
          </ac:graphicFrameMkLst>
        </pc:graphicFrameChg>
        <pc:graphicFrameChg chg="mod ord modGraphic">
          <ac:chgData name="Spencer Yue" userId="11816ad961b61298" providerId="LiveId" clId="{7ABDDA33-D505-41D1-9864-9CEFAA53F048}" dt="2018-12-30T10:26:29.398" v="2126" actId="931"/>
          <ac:graphicFrameMkLst>
            <pc:docMk/>
            <pc:sldMk cId="657285506" sldId="256"/>
            <ac:graphicFrameMk id="490" creationId="{FE52F50B-AAE7-4F22-8BE5-6008028A1C12}"/>
          </ac:graphicFrameMkLst>
        </pc:graphicFrameChg>
        <pc:graphicFrameChg chg="mod modGraphic">
          <ac:chgData name="Spencer Yue" userId="11816ad961b61298" providerId="LiveId" clId="{7ABDDA33-D505-41D1-9864-9CEFAA53F048}" dt="2018-12-30T08:24:39.389" v="1061" actId="339"/>
          <ac:graphicFrameMkLst>
            <pc:docMk/>
            <pc:sldMk cId="657285506" sldId="256"/>
            <ac:graphicFrameMk id="491" creationId="{F967DE24-7422-463D-9237-00885BECC6A4}"/>
          </ac:graphicFrameMkLst>
        </pc:graphicFrame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295" creationId="{A3739975-310D-41C4-9628-0AE860B4C6F1}"/>
          </ac:picMkLst>
        </pc:picChg>
        <pc:picChg chg="mod">
          <ac:chgData name="Spencer Yue" userId="11816ad961b61298" providerId="LiveId" clId="{7ABDDA33-D505-41D1-9864-9CEFAA53F048}" dt="2018-12-30T08:09:12.056" v="846" actId="1076"/>
          <ac:picMkLst>
            <pc:docMk/>
            <pc:sldMk cId="657285506" sldId="256"/>
            <ac:picMk id="303" creationId="{2DCC1B89-42AB-473F-8653-2FFCB5B8EB9C}"/>
          </ac:picMkLst>
        </pc:pic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308" creationId="{92873084-F70A-41A9-B870-3AF89331F187}"/>
          </ac:picMkLst>
        </pc:pic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309" creationId="{3EAA260D-DC59-48C6-B159-44D197749462}"/>
          </ac:picMkLst>
        </pc:picChg>
        <pc:picChg chg="mod">
          <ac:chgData name="Spencer Yue" userId="11816ad961b61298" providerId="LiveId" clId="{7ABDDA33-D505-41D1-9864-9CEFAA53F048}" dt="2018-12-30T08:57:19.468" v="1482" actId="1035"/>
          <ac:picMkLst>
            <pc:docMk/>
            <pc:sldMk cId="657285506" sldId="256"/>
            <ac:picMk id="533" creationId="{D4F48DAF-6D9E-4F2D-9E09-63306B1C08C0}"/>
          </ac:picMkLst>
        </pc:picChg>
        <pc:picChg chg="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05" creationId="{F1EF71A4-E082-491F-993C-382192857615}"/>
          </ac:picMkLst>
        </pc:picChg>
        <pc:picChg chg="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06" creationId="{66E68EA0-492C-459E-B989-CE8D8703C82D}"/>
          </ac:picMkLst>
        </pc:picChg>
        <pc:picChg chg="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07" creationId="{9186D845-7562-4BF2-927A-6463ABB5175C}"/>
          </ac:picMkLst>
        </pc:picChg>
        <pc:picChg chg="add 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80" creationId="{AA5F5560-FFA6-4E66-AF61-0DFF3A2F1942}"/>
          </ac:picMkLst>
        </pc:picChg>
        <pc:picChg chg="add 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81" creationId="{3E542774-A7FD-4331-92DD-A41ACE59CFA6}"/>
          </ac:picMkLst>
        </pc:picChg>
        <pc:picChg chg="add del mod">
          <ac:chgData name="Spencer Yue" userId="11816ad961b61298" providerId="LiveId" clId="{7ABDDA33-D505-41D1-9864-9CEFAA53F048}" dt="2018-12-30T08:47:11.786" v="1416" actId="478"/>
          <ac:picMkLst>
            <pc:docMk/>
            <pc:sldMk cId="657285506" sldId="256"/>
            <ac:picMk id="782" creationId="{2137F521-9F7E-4849-8344-3BCC78F0B9C2}"/>
          </ac:picMkLst>
        </pc:picChg>
        <pc:picChg chg="mod">
          <ac:chgData name="Spencer Yue" userId="11816ad961b61298" providerId="LiveId" clId="{7ABDDA33-D505-41D1-9864-9CEFAA53F048}" dt="2018-12-30T09:27:32.993" v="1822" actId="207"/>
          <ac:picMkLst>
            <pc:docMk/>
            <pc:sldMk cId="657285506" sldId="256"/>
            <ac:picMk id="879" creationId="{D346AEDF-A0C3-479A-AC30-A992A5E8B6D4}"/>
          </ac:picMkLst>
        </pc:picChg>
        <pc:picChg chg="mod">
          <ac:chgData name="Spencer Yue" userId="11816ad961b61298" providerId="LiveId" clId="{7ABDDA33-D505-41D1-9864-9CEFAA53F048}" dt="2018-12-30T09:27:17.142" v="1820" actId="207"/>
          <ac:picMkLst>
            <pc:docMk/>
            <pc:sldMk cId="657285506" sldId="256"/>
            <ac:picMk id="880" creationId="{C5DE35F8-7F7B-4C29-898A-23F41A8CA087}"/>
          </ac:picMkLst>
        </pc:picChg>
        <pc:picChg chg="mod">
          <ac:chgData name="Spencer Yue" userId="11816ad961b61298" providerId="LiveId" clId="{7ABDDA33-D505-41D1-9864-9CEFAA53F048}" dt="2018-12-30T09:31:54.963" v="1840" actId="207"/>
          <ac:picMkLst>
            <pc:docMk/>
            <pc:sldMk cId="657285506" sldId="256"/>
            <ac:picMk id="881" creationId="{C1EAFE3D-7C6E-4E99-9306-56C4ADBEA949}"/>
          </ac:picMkLst>
        </pc:picChg>
        <pc:picChg chg="add del mod ord">
          <ac:chgData name="Spencer Yue" userId="11816ad961b61298" providerId="LiveId" clId="{7ABDDA33-D505-41D1-9864-9CEFAA53F048}" dt="2018-12-25T23:39:44.101" v="360" actId="478"/>
          <ac:picMkLst>
            <pc:docMk/>
            <pc:sldMk cId="657285506" sldId="256"/>
            <ac:picMk id="908" creationId="{F9372154-4AF7-40DF-BECC-E588A672F925}"/>
          </ac:picMkLst>
        </pc:picChg>
        <pc:picChg chg="add del mod ord">
          <ac:chgData name="Spencer Yue" userId="11816ad961b61298" providerId="LiveId" clId="{7ABDDA33-D505-41D1-9864-9CEFAA53F048}" dt="2018-12-25T23:39:44.101" v="360" actId="478"/>
          <ac:picMkLst>
            <pc:docMk/>
            <pc:sldMk cId="657285506" sldId="256"/>
            <ac:picMk id="909" creationId="{4D6FCB5D-2BEE-4D69-9DC0-EE1F5C6C7E1E}"/>
          </ac:picMkLst>
        </pc:picChg>
        <pc:picChg chg="add del mod ord">
          <ac:chgData name="Spencer Yue" userId="11816ad961b61298" providerId="LiveId" clId="{7ABDDA33-D505-41D1-9864-9CEFAA53F048}" dt="2018-12-25T23:39:44.101" v="360" actId="478"/>
          <ac:picMkLst>
            <pc:docMk/>
            <pc:sldMk cId="657285506" sldId="256"/>
            <ac:picMk id="910" creationId="{C6FEF0AF-3AAF-437D-AF5D-9CB0E9C58994}"/>
          </ac:picMkLst>
        </pc:picChg>
        <pc:picChg chg="add del mod">
          <ac:chgData name="Spencer Yue" userId="11816ad961b61298" providerId="LiveId" clId="{7ABDDA33-D505-41D1-9864-9CEFAA53F048}" dt="2018-12-24T12:09:53.989" v="336"/>
          <ac:picMkLst>
            <pc:docMk/>
            <pc:sldMk cId="657285506" sldId="256"/>
            <ac:picMk id="922" creationId="{EB93AE52-EBBC-413E-B90F-CDB747D36219}"/>
          </ac:picMkLst>
        </pc:picChg>
        <pc:picChg chg="add del mod">
          <ac:chgData name="Spencer Yue" userId="11816ad961b61298" providerId="LiveId" clId="{7ABDDA33-D505-41D1-9864-9CEFAA53F048}" dt="2018-12-24T12:25:46.867" v="353" actId="1076"/>
          <ac:picMkLst>
            <pc:docMk/>
            <pc:sldMk cId="657285506" sldId="256"/>
            <ac:picMk id="924" creationId="{5C0C1A6B-44F3-4CCF-8839-E938605997A5}"/>
          </ac:picMkLst>
        </pc:picChg>
        <pc:picChg chg="add del mod">
          <ac:chgData name="Spencer Yue" userId="11816ad961b61298" providerId="LiveId" clId="{7ABDDA33-D505-41D1-9864-9CEFAA53F048}" dt="2018-12-24T12:09:10.150" v="328" actId="478"/>
          <ac:picMkLst>
            <pc:docMk/>
            <pc:sldMk cId="657285506" sldId="256"/>
            <ac:picMk id="926" creationId="{90D83577-95F6-4ADE-9B9F-8C37EE47E0D2}"/>
          </ac:picMkLst>
        </pc:picChg>
        <pc:picChg chg="add del mod">
          <ac:chgData name="Spencer Yue" userId="11816ad961b61298" providerId="LiveId" clId="{7ABDDA33-D505-41D1-9864-9CEFAA53F048}" dt="2018-12-30T08:05:11.663" v="802"/>
          <ac:picMkLst>
            <pc:docMk/>
            <pc:sldMk cId="657285506" sldId="256"/>
            <ac:picMk id="966" creationId="{44D4410A-999B-444C-866A-AD26CEA01AD1}"/>
          </ac:picMkLst>
        </pc:picChg>
        <pc:picChg chg="add del mod">
          <ac:chgData name="Spencer Yue" userId="11816ad961b61298" providerId="LiveId" clId="{7ABDDA33-D505-41D1-9864-9CEFAA53F048}" dt="2018-12-30T08:05:11.663" v="802"/>
          <ac:picMkLst>
            <pc:docMk/>
            <pc:sldMk cId="657285506" sldId="256"/>
            <ac:picMk id="967" creationId="{05F72060-7967-4E19-8A77-1709DBE4831E}"/>
          </ac:picMkLst>
        </pc:picChg>
        <pc:picChg chg="add del mod">
          <ac:chgData name="Spencer Yue" userId="11816ad961b61298" providerId="LiveId" clId="{7ABDDA33-D505-41D1-9864-9CEFAA53F048}" dt="2018-12-30T08:05:11.663" v="802"/>
          <ac:picMkLst>
            <pc:docMk/>
            <pc:sldMk cId="657285506" sldId="256"/>
            <ac:picMk id="968" creationId="{B458EA70-269A-4EEF-B87A-2CF061EFBE00}"/>
          </ac:picMkLst>
        </pc:picChg>
        <pc:picChg chg="add del mod">
          <ac:chgData name="Spencer Yue" userId="11816ad961b61298" providerId="LiveId" clId="{7ABDDA33-D505-41D1-9864-9CEFAA53F048}" dt="2018-12-30T08:52:24.462" v="1446"/>
          <ac:picMkLst>
            <pc:docMk/>
            <pc:sldMk cId="657285506" sldId="256"/>
            <ac:picMk id="1064" creationId="{C7DD8DE5-105B-4D8A-8409-6EA96DD46F2F}"/>
          </ac:picMkLst>
        </pc:picChg>
        <pc:picChg chg="add del mod">
          <ac:chgData name="Spencer Yue" userId="11816ad961b61298" providerId="LiveId" clId="{7ABDDA33-D505-41D1-9864-9CEFAA53F048}" dt="2018-12-30T08:52:24.462" v="1446"/>
          <ac:picMkLst>
            <pc:docMk/>
            <pc:sldMk cId="657285506" sldId="256"/>
            <ac:picMk id="1065" creationId="{23B21120-D0E5-4221-BC81-11196BEB61F8}"/>
          </ac:picMkLst>
        </pc:picChg>
        <pc:picChg chg="add del mod">
          <ac:chgData name="Spencer Yue" userId="11816ad961b61298" providerId="LiveId" clId="{7ABDDA33-D505-41D1-9864-9CEFAA53F048}" dt="2018-12-30T08:52:24.462" v="1446"/>
          <ac:picMkLst>
            <pc:docMk/>
            <pc:sldMk cId="657285506" sldId="256"/>
            <ac:picMk id="1066" creationId="{E758C606-C2E2-44B5-A276-E665092C7FED}"/>
          </ac:picMkLst>
        </pc:picChg>
        <pc:picChg chg="add del mod">
          <ac:chgData name="Spencer Yue" userId="11816ad961b61298" providerId="LiveId" clId="{7ABDDA33-D505-41D1-9864-9CEFAA53F048}" dt="2018-12-30T09:08:15.060" v="1686" actId="478"/>
          <ac:picMkLst>
            <pc:docMk/>
            <pc:sldMk cId="657285506" sldId="256"/>
            <ac:picMk id="1155" creationId="{97D0E57B-A996-41FF-B23D-526BC9C83F95}"/>
          </ac:picMkLst>
        </pc:picChg>
        <pc:picChg chg="add del mod">
          <ac:chgData name="Spencer Yue" userId="11816ad961b61298" providerId="LiveId" clId="{7ABDDA33-D505-41D1-9864-9CEFAA53F048}" dt="2018-12-30T09:08:15.060" v="1686" actId="478"/>
          <ac:picMkLst>
            <pc:docMk/>
            <pc:sldMk cId="657285506" sldId="256"/>
            <ac:picMk id="1156" creationId="{DFF06AC5-798D-4F81-A7E2-A02B3020A99C}"/>
          </ac:picMkLst>
        </pc:picChg>
        <pc:picChg chg="add del mod">
          <ac:chgData name="Spencer Yue" userId="11816ad961b61298" providerId="LiveId" clId="{7ABDDA33-D505-41D1-9864-9CEFAA53F048}" dt="2018-12-30T09:08:15.060" v="1686" actId="478"/>
          <ac:picMkLst>
            <pc:docMk/>
            <pc:sldMk cId="657285506" sldId="256"/>
            <ac:picMk id="1157" creationId="{0BF48A6A-C91A-4022-90A5-A3C11147654F}"/>
          </ac:picMkLst>
        </pc:picChg>
        <pc:picChg chg="add mod">
          <ac:chgData name="Spencer Yue" userId="11816ad961b61298" providerId="LiveId" clId="{7ABDDA33-D505-41D1-9864-9CEFAA53F048}" dt="2018-12-30T09:13:08.465" v="1773" actId="1036"/>
          <ac:picMkLst>
            <pc:docMk/>
            <pc:sldMk cId="657285506" sldId="256"/>
            <ac:picMk id="1241" creationId="{9ABA65FB-98D1-4EFD-96C8-D0A2EC4B4C4E}"/>
          </ac:picMkLst>
        </pc:picChg>
        <pc:picChg chg="add mod">
          <ac:chgData name="Spencer Yue" userId="11816ad961b61298" providerId="LiveId" clId="{7ABDDA33-D505-41D1-9864-9CEFAA53F048}" dt="2018-12-30T09:13:08.465" v="1773" actId="1036"/>
          <ac:picMkLst>
            <pc:docMk/>
            <pc:sldMk cId="657285506" sldId="256"/>
            <ac:picMk id="1242" creationId="{B2EDC630-F0F9-48D2-9AED-971F8313A56A}"/>
          </ac:picMkLst>
        </pc:picChg>
        <pc:picChg chg="add mod">
          <ac:chgData name="Spencer Yue" userId="11816ad961b61298" providerId="LiveId" clId="{7ABDDA33-D505-41D1-9864-9CEFAA53F048}" dt="2018-12-30T09:13:08.465" v="1773" actId="1036"/>
          <ac:picMkLst>
            <pc:docMk/>
            <pc:sldMk cId="657285506" sldId="256"/>
            <ac:picMk id="1243" creationId="{115D519C-29F2-44AB-826C-CABAD26ACADD}"/>
          </ac:picMkLst>
        </pc:picChg>
        <pc:cxnChg chg="add del mod ord topLvl">
          <ac:chgData name="Spencer Yue" userId="11816ad961b61298" providerId="LiveId" clId="{7ABDDA33-D505-41D1-9864-9CEFAA53F048}" dt="2018-12-30T09:51:12.631" v="2078" actId="692"/>
          <ac:cxnSpMkLst>
            <pc:docMk/>
            <pc:sldMk cId="657285506" sldId="256"/>
            <ac:cxnSpMk id="12" creationId="{0B8F52E5-3346-4740-A308-B5C6EC564A3B}"/>
          </ac:cxnSpMkLst>
        </pc:cxnChg>
        <pc:cxnChg chg="del mod">
          <ac:chgData name="Spencer Yue" userId="11816ad961b61298" providerId="LiveId" clId="{7ABDDA33-D505-41D1-9864-9CEFAA53F048}" dt="2018-12-30T08:47:24.960" v="1417" actId="478"/>
          <ac:cxnSpMkLst>
            <pc:docMk/>
            <pc:sldMk cId="657285506" sldId="256"/>
            <ac:cxnSpMk id="478" creationId="{9A5BB831-CBD4-42B5-B78A-0BDE47D5A0DD}"/>
          </ac:cxnSpMkLst>
        </pc:cxnChg>
        <pc:cxnChg chg="mod ord">
          <ac:chgData name="Spencer Yue" userId="11816ad961b61298" providerId="LiveId" clId="{7ABDDA33-D505-41D1-9864-9CEFAA53F048}" dt="2018-12-24T11:07:13.570" v="121" actId="170"/>
          <ac:cxnSpMkLst>
            <pc:docMk/>
            <pc:sldMk cId="657285506" sldId="256"/>
            <ac:cxnSpMk id="493" creationId="{2858B54A-2B83-41E0-8069-B1939AC5AD9A}"/>
          </ac:cxnSpMkLst>
        </pc:cxnChg>
        <pc:cxnChg chg="del mod">
          <ac:chgData name="Spencer Yue" userId="11816ad961b61298" providerId="LiveId" clId="{7ABDDA33-D505-41D1-9864-9CEFAA53F048}" dt="2018-12-24T11:24:50.179" v="146" actId="478"/>
          <ac:cxnSpMkLst>
            <pc:docMk/>
            <pc:sldMk cId="657285506" sldId="256"/>
            <ac:cxnSpMk id="687" creationId="{5BEB4E91-D939-4BE9-98E2-ED49D172D3BD}"/>
          </ac:cxnSpMkLst>
        </pc:cxnChg>
        <pc:cxnChg chg="del mod or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690" creationId="{50E15A3D-61DA-4D42-9F02-FB49F01D72A5}"/>
          </ac:cxnSpMkLst>
        </pc:cxnChg>
        <pc:cxnChg chg="del mo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694" creationId="{39438991-26EB-4D70-AB74-053416971428}"/>
          </ac:cxnSpMkLst>
        </pc:cxnChg>
        <pc:cxnChg chg="add del mo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770" creationId="{3D98B9DF-D90D-4834-B44B-741F2534EFEE}"/>
          </ac:cxnSpMkLst>
        </pc:cxnChg>
        <pc:cxnChg chg="add del mo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783" creationId="{0529B36D-AF0E-402C-AF86-89FD082FA2E7}"/>
          </ac:cxnSpMkLst>
        </pc:cxnChg>
        <pc:cxnChg chg="add del mo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784" creationId="{0BAABF49-F0F1-4EB9-8CCD-CBFFCD25F083}"/>
          </ac:cxnSpMkLst>
        </pc:cxnChg>
        <pc:cxnChg chg="mod">
          <ac:chgData name="Spencer Yue" userId="11816ad961b61298" providerId="LiveId" clId="{7ABDDA33-D505-41D1-9864-9CEFAA53F048}" dt="2018-12-24T11:46:04.075" v="269" actId="208"/>
          <ac:cxnSpMkLst>
            <pc:docMk/>
            <pc:sldMk cId="657285506" sldId="256"/>
            <ac:cxnSpMk id="812" creationId="{4494D7F7-3F8D-4A19-A1ED-1C74F857CD47}"/>
          </ac:cxnSpMkLst>
        </pc:cxnChg>
        <pc:cxnChg chg="mod">
          <ac:chgData name="Spencer Yue" userId="11816ad961b61298" providerId="LiveId" clId="{7ABDDA33-D505-41D1-9864-9CEFAA53F048}" dt="2018-12-24T11:47:48.252" v="291" actId="208"/>
          <ac:cxnSpMkLst>
            <pc:docMk/>
            <pc:sldMk cId="657285506" sldId="256"/>
            <ac:cxnSpMk id="813" creationId="{AB672E37-B480-442F-B295-E8927DD3A2DD}"/>
          </ac:cxnSpMkLst>
        </pc:cxnChg>
        <pc:cxnChg chg="del">
          <ac:chgData name="Spencer Yue" userId="11816ad961b61298" providerId="LiveId" clId="{7ABDDA33-D505-41D1-9864-9CEFAA53F048}" dt="2018-12-24T11:24:50.179" v="146" actId="478"/>
          <ac:cxnSpMkLst>
            <pc:docMk/>
            <pc:sldMk cId="657285506" sldId="256"/>
            <ac:cxnSpMk id="861" creationId="{0812607D-9737-414E-95F1-E76568742632}"/>
          </ac:cxnSpMkLst>
        </pc:cxnChg>
        <pc:cxnChg chg="mod ord">
          <ac:chgData name="Spencer Yue" userId="11816ad961b61298" providerId="LiveId" clId="{7ABDDA33-D505-41D1-9864-9CEFAA53F048}" dt="2018-12-30T09:07:50.317" v="1685" actId="1076"/>
          <ac:cxnSpMkLst>
            <pc:docMk/>
            <pc:sldMk cId="657285506" sldId="256"/>
            <ac:cxnSpMk id="864" creationId="{852C416B-BB30-495B-83FA-994D11212628}"/>
          </ac:cxnSpMkLst>
        </pc:cxnChg>
        <pc:cxnChg chg="mod">
          <ac:chgData name="Spencer Yue" userId="11816ad961b61298" providerId="LiveId" clId="{7ABDDA33-D505-41D1-9864-9CEFAA53F048}" dt="2018-12-30T09:07:50.317" v="1685" actId="1076"/>
          <ac:cxnSpMkLst>
            <pc:docMk/>
            <pc:sldMk cId="657285506" sldId="256"/>
            <ac:cxnSpMk id="868" creationId="{7EC4EC76-6B09-4AE6-9F13-5032AFB22639}"/>
          </ac:cxnSpMkLst>
        </pc:cxnChg>
        <pc:cxnChg chg="add del mod">
          <ac:chgData name="Spencer Yue" userId="11816ad961b61298" providerId="LiveId" clId="{7ABDDA33-D505-41D1-9864-9CEFAA53F048}" dt="2018-12-30T08:47:11.786" v="1416" actId="478"/>
          <ac:cxnSpMkLst>
            <pc:docMk/>
            <pc:sldMk cId="657285506" sldId="256"/>
            <ac:cxnSpMk id="903" creationId="{C0FAEC3A-396C-48E7-89A0-63773D81AF84}"/>
          </ac:cxnSpMkLst>
        </pc:cxnChg>
        <pc:cxnChg chg="add mod ord">
          <ac:chgData name="Spencer Yue" userId="11816ad961b61298" providerId="LiveId" clId="{7ABDDA33-D505-41D1-9864-9CEFAA53F048}" dt="2018-12-30T09:15:56.084" v="1785" actId="207"/>
          <ac:cxnSpMkLst>
            <pc:docMk/>
            <pc:sldMk cId="657285506" sldId="256"/>
            <ac:cxnSpMk id="904" creationId="{6CD37C19-902F-4A11-AEB1-B428B1A71B18}"/>
          </ac:cxnSpMkLst>
        </pc:cxnChg>
        <pc:cxnChg chg="add del mod">
          <ac:chgData name="Spencer Yue" userId="11816ad961b61298" providerId="LiveId" clId="{7ABDDA33-D505-41D1-9864-9CEFAA53F048}" dt="2018-12-30T08:05:11.663" v="802"/>
          <ac:cxnSpMkLst>
            <pc:docMk/>
            <pc:sldMk cId="657285506" sldId="256"/>
            <ac:cxnSpMk id="956" creationId="{C2A90697-0B44-4BC7-912C-61204E70287C}"/>
          </ac:cxnSpMkLst>
        </pc:cxnChg>
        <pc:cxnChg chg="add del mod">
          <ac:chgData name="Spencer Yue" userId="11816ad961b61298" providerId="LiveId" clId="{7ABDDA33-D505-41D1-9864-9CEFAA53F048}" dt="2018-12-30T08:05:11.663" v="802"/>
          <ac:cxnSpMkLst>
            <pc:docMk/>
            <pc:sldMk cId="657285506" sldId="256"/>
            <ac:cxnSpMk id="969" creationId="{D1B5088F-9F41-48C6-AA97-AD388E897EDF}"/>
          </ac:cxnSpMkLst>
        </pc:cxnChg>
        <pc:cxnChg chg="add del mod">
          <ac:chgData name="Spencer Yue" userId="11816ad961b61298" providerId="LiveId" clId="{7ABDDA33-D505-41D1-9864-9CEFAA53F048}" dt="2018-12-30T08:05:11.663" v="802"/>
          <ac:cxnSpMkLst>
            <pc:docMk/>
            <pc:sldMk cId="657285506" sldId="256"/>
            <ac:cxnSpMk id="970" creationId="{4946EBA1-85C1-4915-85A0-437099AE879C}"/>
          </ac:cxnSpMkLst>
        </pc:cxnChg>
        <pc:cxnChg chg="add mod ord topLvl">
          <ac:chgData name="Spencer Yue" userId="11816ad961b61298" providerId="LiveId" clId="{7ABDDA33-D505-41D1-9864-9CEFAA53F048}" dt="2018-12-30T09:51:19.205" v="2108" actId="692"/>
          <ac:cxnSpMkLst>
            <pc:docMk/>
            <pc:sldMk cId="657285506" sldId="256"/>
            <ac:cxnSpMk id="980" creationId="{760DADF8-12CC-4D34-80A2-7913E3836F6B}"/>
          </ac:cxnSpMkLst>
        </pc:cxnChg>
        <pc:cxnChg chg="add mod ord topLvl">
          <ac:chgData name="Spencer Yue" userId="11816ad961b61298" providerId="LiveId" clId="{7ABDDA33-D505-41D1-9864-9CEFAA53F048}" dt="2018-12-30T09:51:23.163" v="2123" actId="692"/>
          <ac:cxnSpMkLst>
            <pc:docMk/>
            <pc:sldMk cId="657285506" sldId="256"/>
            <ac:cxnSpMk id="981" creationId="{EB874299-5A8B-4204-A11E-3A3355BDA94D}"/>
          </ac:cxnSpMkLst>
        </pc:cxnChg>
        <pc:cxnChg chg="add del mod">
          <ac:chgData name="Spencer Yue" userId="11816ad961b61298" providerId="LiveId" clId="{7ABDDA33-D505-41D1-9864-9CEFAA53F048}" dt="2018-12-30T08:52:24.462" v="1446"/>
          <ac:cxnSpMkLst>
            <pc:docMk/>
            <pc:sldMk cId="657285506" sldId="256"/>
            <ac:cxnSpMk id="1054" creationId="{67B86693-E191-462E-AC78-AF6BE75D16A0}"/>
          </ac:cxnSpMkLst>
        </pc:cxnChg>
        <pc:cxnChg chg="add del mod">
          <ac:chgData name="Spencer Yue" userId="11816ad961b61298" providerId="LiveId" clId="{7ABDDA33-D505-41D1-9864-9CEFAA53F048}" dt="2018-12-30T08:52:24.462" v="1446"/>
          <ac:cxnSpMkLst>
            <pc:docMk/>
            <pc:sldMk cId="657285506" sldId="256"/>
            <ac:cxnSpMk id="1067" creationId="{B49D6F44-9493-4C5B-B309-3946082F8C1C}"/>
          </ac:cxnSpMkLst>
        </pc:cxnChg>
        <pc:cxnChg chg="add del mod">
          <ac:chgData name="Spencer Yue" userId="11816ad961b61298" providerId="LiveId" clId="{7ABDDA33-D505-41D1-9864-9CEFAA53F048}" dt="2018-12-30T08:52:24.462" v="1446"/>
          <ac:cxnSpMkLst>
            <pc:docMk/>
            <pc:sldMk cId="657285506" sldId="256"/>
            <ac:cxnSpMk id="1068" creationId="{B6EF6385-D50D-4BBC-BB99-2CB54010AF23}"/>
          </ac:cxnSpMkLst>
        </pc:cxnChg>
        <pc:cxnChg chg="add del mod">
          <ac:chgData name="Spencer Yue" userId="11816ad961b61298" providerId="LiveId" clId="{7ABDDA33-D505-41D1-9864-9CEFAA53F048}" dt="2018-12-30T09:08:15.060" v="1686" actId="478"/>
          <ac:cxnSpMkLst>
            <pc:docMk/>
            <pc:sldMk cId="657285506" sldId="256"/>
            <ac:cxnSpMk id="1145" creationId="{B62762B9-D21B-4688-B836-8BDC16F7A6FA}"/>
          </ac:cxnSpMkLst>
        </pc:cxnChg>
        <pc:cxnChg chg="add del mod">
          <ac:chgData name="Spencer Yue" userId="11816ad961b61298" providerId="LiveId" clId="{7ABDDA33-D505-41D1-9864-9CEFAA53F048}" dt="2018-12-30T09:08:15.060" v="1686" actId="478"/>
          <ac:cxnSpMkLst>
            <pc:docMk/>
            <pc:sldMk cId="657285506" sldId="256"/>
            <ac:cxnSpMk id="1158" creationId="{81F3DF2D-F1FB-46DB-BA20-F3C8F7864B71}"/>
          </ac:cxnSpMkLst>
        </pc:cxnChg>
        <pc:cxnChg chg="add del mod">
          <ac:chgData name="Spencer Yue" userId="11816ad961b61298" providerId="LiveId" clId="{7ABDDA33-D505-41D1-9864-9CEFAA53F048}" dt="2018-12-30T09:08:15.060" v="1686" actId="478"/>
          <ac:cxnSpMkLst>
            <pc:docMk/>
            <pc:sldMk cId="657285506" sldId="256"/>
            <ac:cxnSpMk id="1159" creationId="{B95DD0FC-9A57-48BB-B439-E457A596D4E7}"/>
          </ac:cxnSpMkLst>
        </pc:cxnChg>
        <pc:cxnChg chg="add mod">
          <ac:chgData name="Spencer Yue" userId="11816ad961b61298" providerId="LiveId" clId="{7ABDDA33-D505-41D1-9864-9CEFAA53F048}" dt="2018-12-30T09:13:08.465" v="1773" actId="1036"/>
          <ac:cxnSpMkLst>
            <pc:docMk/>
            <pc:sldMk cId="657285506" sldId="256"/>
            <ac:cxnSpMk id="1231" creationId="{3DEFDC78-3F75-4A67-B402-BAFDF5867A46}"/>
          </ac:cxnSpMkLst>
        </pc:cxnChg>
        <pc:cxnChg chg="add mod">
          <ac:chgData name="Spencer Yue" userId="11816ad961b61298" providerId="LiveId" clId="{7ABDDA33-D505-41D1-9864-9CEFAA53F048}" dt="2018-12-30T09:13:08.465" v="1773" actId="1036"/>
          <ac:cxnSpMkLst>
            <pc:docMk/>
            <pc:sldMk cId="657285506" sldId="256"/>
            <ac:cxnSpMk id="1244" creationId="{0DF0F3CD-24BC-4713-AF73-3F3AF9FA1DF1}"/>
          </ac:cxnSpMkLst>
        </pc:cxnChg>
        <pc:cxnChg chg="add mod">
          <ac:chgData name="Spencer Yue" userId="11816ad961b61298" providerId="LiveId" clId="{7ABDDA33-D505-41D1-9864-9CEFAA53F048}" dt="2018-12-30T09:15:40.625" v="1784" actId="207"/>
          <ac:cxnSpMkLst>
            <pc:docMk/>
            <pc:sldMk cId="657285506" sldId="256"/>
            <ac:cxnSpMk id="1254" creationId="{F6677B98-B3AA-4A14-AF70-2D4E5CEBB395}"/>
          </ac:cxnSpMkLst>
        </pc:cxnChg>
        <pc:cxnChg chg="add mod">
          <ac:chgData name="Spencer Yue" userId="11816ad961b61298" providerId="LiveId" clId="{7ABDDA33-D505-41D1-9864-9CEFAA53F048}" dt="2018-12-30T09:09:19.342" v="1696" actId="1035"/>
          <ac:cxnSpMkLst>
            <pc:docMk/>
            <pc:sldMk cId="657285506" sldId="256"/>
            <ac:cxnSpMk id="1259" creationId="{CCE17CD7-CD35-4FCA-AC2C-1E9DDE11AE00}"/>
          </ac:cxnSpMkLst>
        </pc:cxn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3170238" cy="619124"/>
          </a:xfrm>
          <a:prstGeom prst="rect">
            <a:avLst/>
          </a:prstGeom>
        </p:spPr>
        <p:txBody>
          <a:bodyPr vert="horz" lIns="91421" tIns="45710" rIns="91421" bIns="45710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4" y="3"/>
            <a:ext cx="3170238" cy="619124"/>
          </a:xfrm>
          <a:prstGeom prst="rect">
            <a:avLst/>
          </a:prstGeom>
        </p:spPr>
        <p:txBody>
          <a:bodyPr vert="horz" lIns="91421" tIns="45710" rIns="91421" bIns="45710" rtlCol="0"/>
          <a:lstStyle>
            <a:lvl1pPr algn="r">
              <a:defRPr sz="1100"/>
            </a:lvl1pPr>
          </a:lstStyle>
          <a:p>
            <a:fld id="{C9C76577-F1FB-413F-A506-7849F2E008D2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4450" y="1541463"/>
            <a:ext cx="7404100" cy="4165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1" tIns="45710" rIns="91421" bIns="4571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9" y="5940426"/>
            <a:ext cx="5851525" cy="4860926"/>
          </a:xfrm>
          <a:prstGeom prst="rect">
            <a:avLst/>
          </a:prstGeom>
        </p:spPr>
        <p:txBody>
          <a:bodyPr vert="horz" lIns="91421" tIns="45710" rIns="91421" bIns="4571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725277"/>
            <a:ext cx="3170238" cy="619124"/>
          </a:xfrm>
          <a:prstGeom prst="rect">
            <a:avLst/>
          </a:prstGeom>
        </p:spPr>
        <p:txBody>
          <a:bodyPr vert="horz" lIns="91421" tIns="45710" rIns="91421" bIns="45710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4" y="11725277"/>
            <a:ext cx="3170238" cy="619124"/>
          </a:xfrm>
          <a:prstGeom prst="rect">
            <a:avLst/>
          </a:prstGeom>
        </p:spPr>
        <p:txBody>
          <a:bodyPr vert="horz" lIns="91421" tIns="45710" rIns="91421" bIns="45710" rtlCol="0" anchor="b"/>
          <a:lstStyle>
            <a:lvl1pPr algn="r">
              <a:defRPr sz="1100"/>
            </a:lvl1pPr>
          </a:lstStyle>
          <a:p>
            <a:fld id="{21D3629A-E3FF-43EB-8BB9-12DD7896E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1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7BA31-6E30-413F-A473-A35CE6572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D0E2F6-5EAA-4937-B351-7919E0469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25DA-D38B-46D7-AF7E-589947A1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5D93A-65B2-42DF-AEF7-DF8EC41E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E97A-F953-43FE-8965-8CE7C92BA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2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DD6A-FD86-42F8-B708-9310B404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06300-6C92-468A-9893-203C49A4F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0502A-D6E7-4350-AB22-7C422E590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934C5-1A0C-40AE-95C5-1DEA218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AFB94-DDD4-4901-A064-924D5330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70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71ED1-640A-40FC-AFEA-B71250D0D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94DA70-C546-4994-BFE8-8E6C2C25B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41A13-F983-4639-A06C-C9315695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CB9FC-3E92-43CD-A34F-50588AC30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289D6-7889-4337-AF3D-848F31B2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59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54C1-3BB0-48E2-8AB6-0D9297AD1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81E5-4B00-4D9E-B5E2-93081780D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0F48A-6F62-42A2-A3D9-BA77A3B9F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F0411-9EAA-4B97-A11F-20B30A6C8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1625-BAB1-4C8F-83C0-B7F13C5B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73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AE70-243F-4163-A071-63151F70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0FC2C-86EB-4123-AAFA-D255D2513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348A7-40F6-4E94-AF23-7C3DA65AF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ED95C-72A7-48D6-AA3F-E3915F552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C4BA0-B112-4852-8489-452AE67B8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83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35D7-7484-4AF2-80CE-24FE84FAB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8087B-A5D8-4032-97AE-BF0229D5F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3E464-071F-4F62-9E4C-D375F1ADD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9363A-7DEA-406C-8513-2A58A90DF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CF5B44-0164-48E8-B3BE-04A2C6F9D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20AE2-49B9-409F-8E03-D5539AD7A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9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ED3D-F93A-49ED-A7D2-E5F35896E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15ADF-9DC8-404F-99FB-9D07678F7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BA362-93EC-410C-84A2-E5573BF20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62659E-210D-4758-9975-3325D97F6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03A2A3-6F14-423A-950E-AE2E1BE383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45705-28CF-4E9C-8F94-548F45DD8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4FE75-F8F9-45C6-8C71-30EAF6AD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C2228-911E-4F21-8F2A-E391AD15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5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DC59-E14F-492E-B530-5ED2670D7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31E8F-BB83-437A-9841-328CBB4A2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A9142-D8D0-4593-AC0B-67814089E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E02C2-47E6-41AB-962F-C337FCC66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72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03D57-151D-4635-B390-E0169CC65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1718E9-F9E2-477C-A458-98610C76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7E2301-2C1A-41BE-BD7F-11D97864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6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C970F-895F-448E-94EE-73056CAF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E973F-E200-40F2-84C0-CC61374D9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F02B8-B4A3-43F2-B099-18998B17E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2141B-F087-4AD0-B664-60AC5CA8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28C5A-F979-473F-9966-F8C375F47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71EB4D-A2D3-44CE-A8D7-9B0A24459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01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1801-E486-447F-A49F-087E15D31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90AA46-C59D-45C8-83FC-D7FADB8D63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FA31D0-8916-4D27-8278-D843249AB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6229C-49CC-4C03-9955-5A6A5C93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DE39C-353C-4DFF-86A3-683CED60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6DC3F-9F56-48A1-958D-0604F64D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6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21E0CA-6DF7-4145-A745-8A084073F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CC86C-F7A5-4ADF-8848-0D71F9558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07017-CA50-4B27-8A9F-F4D02D3F8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4D66-276C-4261-A9B8-2038D0590D08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FDD8E-0733-45D8-886E-EE4644703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BFD47-07CB-47C8-8CDB-030EB11F2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7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26" Type="http://schemas.openxmlformats.org/officeDocument/2006/relationships/image" Target="../media/image21.png"/><Relationship Id="rId3" Type="http://schemas.openxmlformats.org/officeDocument/2006/relationships/image" Target="../media/image2.svg"/><Relationship Id="rId21" Type="http://schemas.openxmlformats.org/officeDocument/2006/relationships/hyperlink" Target="https://www.remix3d.com/details/G009SV15PDLM" TargetMode="Externa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5" Type="http://schemas.openxmlformats.org/officeDocument/2006/relationships/image" Target="../media/image20.png"/><Relationship Id="rId33" Type="http://schemas.openxmlformats.org/officeDocument/2006/relationships/image" Target="../media/image25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microsoft.com/office/2017/06/relationships/model3d" Target="../media/model3d1.glb"/><Relationship Id="rId29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24" Type="http://schemas.openxmlformats.org/officeDocument/2006/relationships/image" Target="../media/image20.png"/><Relationship Id="rId32" Type="http://schemas.openxmlformats.org/officeDocument/2006/relationships/image" Target="../media/image24.pn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19.png"/><Relationship Id="rId28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31" Type="http://schemas.openxmlformats.org/officeDocument/2006/relationships/image" Target="../media/image23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19.png"/><Relationship Id="rId27" Type="http://schemas.openxmlformats.org/officeDocument/2006/relationships/image" Target="../media/image21.png"/><Relationship Id="rId30" Type="http://schemas.openxmlformats.org/officeDocument/2006/relationships/image" Target="../media/image23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Rectangle 292">
            <a:extLst>
              <a:ext uri="{FF2B5EF4-FFF2-40B4-BE49-F238E27FC236}">
                <a16:creationId xmlns:a16="http://schemas.microsoft.com/office/drawing/2014/main" id="{FE2EEB9D-A089-4B2A-B6AE-D8F825213586}"/>
              </a:ext>
            </a:extLst>
          </p:cNvPr>
          <p:cNvSpPr/>
          <p:nvPr/>
        </p:nvSpPr>
        <p:spPr>
          <a:xfrm>
            <a:off x="0" y="-2327"/>
            <a:ext cx="12191777" cy="68603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Ubuntu Mono" panose="020B0509030602030204" pitchFamily="49" charset="0"/>
            </a:endParaRPr>
          </a:p>
        </p:txBody>
      </p:sp>
      <p:sp>
        <p:nvSpPr>
          <p:cNvPr id="986" name="Rectangle: Rounded Corners 985">
            <a:extLst>
              <a:ext uri="{FF2B5EF4-FFF2-40B4-BE49-F238E27FC236}">
                <a16:creationId xmlns:a16="http://schemas.microsoft.com/office/drawing/2014/main" id="{0A8B39DB-C6AE-45AC-A414-F1119D86A9E7}"/>
              </a:ext>
            </a:extLst>
          </p:cNvPr>
          <p:cNvSpPr/>
          <p:nvPr/>
        </p:nvSpPr>
        <p:spPr>
          <a:xfrm>
            <a:off x="9653068" y="4619039"/>
            <a:ext cx="2321217" cy="2002410"/>
          </a:xfrm>
          <a:prstGeom prst="roundRect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7" name="Rectangle: Rounded Corners 906">
            <a:extLst>
              <a:ext uri="{FF2B5EF4-FFF2-40B4-BE49-F238E27FC236}">
                <a16:creationId xmlns:a16="http://schemas.microsoft.com/office/drawing/2014/main" id="{A839D3FE-54B8-464D-AE47-C1AFB4A28E48}"/>
              </a:ext>
            </a:extLst>
          </p:cNvPr>
          <p:cNvSpPr/>
          <p:nvPr/>
        </p:nvSpPr>
        <p:spPr>
          <a:xfrm>
            <a:off x="225399" y="3235278"/>
            <a:ext cx="11756572" cy="1246172"/>
          </a:xfrm>
          <a:prstGeom prst="roundRect">
            <a:avLst>
              <a:gd name="adj" fmla="val 5679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3" name="Rectangle: Rounded Corners 322">
            <a:extLst>
              <a:ext uri="{FF2B5EF4-FFF2-40B4-BE49-F238E27FC236}">
                <a16:creationId xmlns:a16="http://schemas.microsoft.com/office/drawing/2014/main" id="{309CBFFB-83E4-4D12-ABA9-5FA4A3952BA4}"/>
              </a:ext>
            </a:extLst>
          </p:cNvPr>
          <p:cNvSpPr/>
          <p:nvPr/>
        </p:nvSpPr>
        <p:spPr>
          <a:xfrm>
            <a:off x="217713" y="445411"/>
            <a:ext cx="11756572" cy="1220114"/>
          </a:xfrm>
          <a:prstGeom prst="roundRect">
            <a:avLst>
              <a:gd name="adj" fmla="val 5679"/>
            </a:avLst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30DE3524-6864-4EEB-9C29-82005AE209F4}"/>
              </a:ext>
            </a:extLst>
          </p:cNvPr>
          <p:cNvSpPr/>
          <p:nvPr/>
        </p:nvSpPr>
        <p:spPr>
          <a:xfrm>
            <a:off x="220" y="-2512"/>
            <a:ext cx="12191777" cy="235241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   utexas                                            12:03:04 PM                                Welcome, Dr. Santoso</a:t>
            </a:r>
            <a:endParaRPr lang="en-US" sz="1600" baseline="30000" dirty="0">
              <a:solidFill>
                <a:schemeClr val="bg1">
                  <a:lumMod val="75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299" name="Rectangle: Rounded Corners 298">
            <a:extLst>
              <a:ext uri="{FF2B5EF4-FFF2-40B4-BE49-F238E27FC236}">
                <a16:creationId xmlns:a16="http://schemas.microsoft.com/office/drawing/2014/main" id="{0850A224-D0FD-4C63-A522-5C1ED00062CA}"/>
              </a:ext>
            </a:extLst>
          </p:cNvPr>
          <p:cNvSpPr/>
          <p:nvPr/>
        </p:nvSpPr>
        <p:spPr>
          <a:xfrm>
            <a:off x="211278" y="5564367"/>
            <a:ext cx="2764152" cy="857451"/>
          </a:xfrm>
          <a:prstGeom prst="roundRect">
            <a:avLst>
              <a:gd name="adj" fmla="val 14927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184822D1-30C7-4D21-802F-F1ADE0950296}"/>
              </a:ext>
            </a:extLst>
          </p:cNvPr>
          <p:cNvSpPr/>
          <p:nvPr/>
        </p:nvSpPr>
        <p:spPr>
          <a:xfrm>
            <a:off x="8197813" y="4538582"/>
            <a:ext cx="3776472" cy="21071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03" name="Graphic 302" descr="Partial Sun">
            <a:extLst>
              <a:ext uri="{FF2B5EF4-FFF2-40B4-BE49-F238E27FC236}">
                <a16:creationId xmlns:a16="http://schemas.microsoft.com/office/drawing/2014/main" id="{2DCC1B89-42AB-473F-8653-2FFCB5B8EB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329" t="10548" r="6329" b="10548"/>
          <a:stretch/>
        </p:blipFill>
        <p:spPr>
          <a:xfrm>
            <a:off x="356766" y="5702480"/>
            <a:ext cx="646747" cy="584260"/>
          </a:xfrm>
          <a:prstGeom prst="rect">
            <a:avLst/>
          </a:prstGeom>
          <a:effectLst/>
        </p:spPr>
      </p:pic>
      <p:sp>
        <p:nvSpPr>
          <p:cNvPr id="305" name="Circle: Hollow 304">
            <a:extLst>
              <a:ext uri="{FF2B5EF4-FFF2-40B4-BE49-F238E27FC236}">
                <a16:creationId xmlns:a16="http://schemas.microsoft.com/office/drawing/2014/main" id="{FDABB6B8-A115-49B0-914F-0373A778AFCB}"/>
              </a:ext>
            </a:extLst>
          </p:cNvPr>
          <p:cNvSpPr/>
          <p:nvPr/>
        </p:nvSpPr>
        <p:spPr>
          <a:xfrm>
            <a:off x="340035" y="557240"/>
            <a:ext cx="898217" cy="915275"/>
          </a:xfrm>
          <a:prstGeom prst="donut">
            <a:avLst>
              <a:gd name="adj" fmla="val 10835"/>
            </a:avLst>
          </a:prstGeom>
          <a:solidFill>
            <a:srgbClr val="FFFFFF">
              <a:alpha val="2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6" name="Block Arc 305">
            <a:extLst>
              <a:ext uri="{FF2B5EF4-FFF2-40B4-BE49-F238E27FC236}">
                <a16:creationId xmlns:a16="http://schemas.microsoft.com/office/drawing/2014/main" id="{9F61E886-D5F9-4398-B36A-70C46FCEB794}"/>
              </a:ext>
            </a:extLst>
          </p:cNvPr>
          <p:cNvSpPr/>
          <p:nvPr/>
        </p:nvSpPr>
        <p:spPr>
          <a:xfrm rot="16200000" flipV="1">
            <a:off x="338890" y="572887"/>
            <a:ext cx="903464" cy="884359"/>
          </a:xfrm>
          <a:prstGeom prst="blockArc">
            <a:avLst>
              <a:gd name="adj1" fmla="val 3180708"/>
              <a:gd name="adj2" fmla="val 67030"/>
              <a:gd name="adj3" fmla="val 9621"/>
            </a:avLst>
          </a:prstGeom>
          <a:solidFill>
            <a:srgbClr val="7BEF00">
              <a:alpha val="70980"/>
            </a:srgbClr>
          </a:solidFill>
          <a:ln>
            <a:noFill/>
          </a:ln>
          <a:effectLst>
            <a:glow rad="50800"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DB1BB94D-76E7-40B8-A2E9-693645F27BF3}"/>
              </a:ext>
            </a:extLst>
          </p:cNvPr>
          <p:cNvSpPr txBox="1"/>
          <p:nvPr/>
        </p:nvSpPr>
        <p:spPr>
          <a:xfrm>
            <a:off x="338419" y="531983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82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CF76B44E-6629-438D-A276-B22B8003ACE5}"/>
              </a:ext>
            </a:extLst>
          </p:cNvPr>
          <p:cNvSpPr txBox="1"/>
          <p:nvPr/>
        </p:nvSpPr>
        <p:spPr>
          <a:xfrm>
            <a:off x="1307799" y="5806859"/>
            <a:ext cx="1400022" cy="42017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Partly Cloudy</a:t>
            </a:r>
          </a:p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647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Watts / m</a:t>
            </a:r>
            <a:r>
              <a:rPr lang="en-US" sz="1400" baseline="300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2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18C2B307-525A-4A83-A89C-530341842564}"/>
              </a:ext>
            </a:extLst>
          </p:cNvPr>
          <p:cNvSpPr txBox="1"/>
          <p:nvPr/>
        </p:nvSpPr>
        <p:spPr>
          <a:xfrm>
            <a:off x="320642" y="234617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1</a:t>
            </a:r>
          </a:p>
        </p:txBody>
      </p: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96677ADE-D54A-4DC9-B238-E4B774BC90B3}"/>
              </a:ext>
            </a:extLst>
          </p:cNvPr>
          <p:cNvGrpSpPr/>
          <p:nvPr/>
        </p:nvGrpSpPr>
        <p:grpSpPr>
          <a:xfrm>
            <a:off x="1366053" y="415951"/>
            <a:ext cx="6480856" cy="1120745"/>
            <a:chOff x="1366053" y="415329"/>
            <a:chExt cx="6480856" cy="1120745"/>
          </a:xfrm>
        </p:grpSpPr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14108B9-BFAB-4D92-943F-9A8C38254E06}"/>
                </a:ext>
              </a:extLst>
            </p:cNvPr>
            <p:cNvSpPr/>
            <p:nvPr/>
          </p:nvSpPr>
          <p:spPr>
            <a:xfrm>
              <a:off x="1528413" y="551499"/>
              <a:ext cx="5888957" cy="920990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53620C6A-CBA9-416C-9D15-955F7522A68D}"/>
                </a:ext>
              </a:extLst>
            </p:cNvPr>
            <p:cNvGrpSpPr/>
            <p:nvPr/>
          </p:nvGrpSpPr>
          <p:grpSpPr>
            <a:xfrm>
              <a:off x="1528419" y="531717"/>
              <a:ext cx="5886266" cy="952568"/>
              <a:chOff x="1355492" y="532006"/>
              <a:chExt cx="5886266" cy="929285"/>
            </a:xfrm>
          </p:grpSpPr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807E42F9-D42E-4C46-8D6F-C4EACB2D70AD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77C3BC9F-FDFE-4A6C-A73B-1EECFE957401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5E51CF18-E58A-430F-A312-F352C120EE5C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26CE49A-3435-4C29-B897-4B9AB028B9F2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38B50075-1DF7-4D6D-8779-21A74B7AB5F4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CD25D5E6-34AB-4066-8174-CC083B708BDF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4" name="Straight Connector 463">
                <a:extLst>
                  <a:ext uri="{FF2B5EF4-FFF2-40B4-BE49-F238E27FC236}">
                    <a16:creationId xmlns:a16="http://schemas.microsoft.com/office/drawing/2014/main" id="{2C81CD25-262E-40BB-B393-906CEC38FA03}"/>
                  </a:ext>
                </a:extLst>
              </p:cNvPr>
              <p:cNvCxnSpPr/>
              <p:nvPr/>
            </p:nvCxnSpPr>
            <p:spPr>
              <a:xfrm>
                <a:off x="1355492" y="532006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5" name="Straight Connector 464">
                <a:extLst>
                  <a:ext uri="{FF2B5EF4-FFF2-40B4-BE49-F238E27FC236}">
                    <a16:creationId xmlns:a16="http://schemas.microsoft.com/office/drawing/2014/main" id="{335BBCAC-79CD-4559-A6C9-E335207BBEB2}"/>
                  </a:ext>
                </a:extLst>
              </p:cNvPr>
              <p:cNvCxnSpPr/>
              <p:nvPr/>
            </p:nvCxnSpPr>
            <p:spPr>
              <a:xfrm>
                <a:off x="7241758" y="560330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F935032E-B3AB-4989-808B-C74C60338D7C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  <a:effectLst>
              <a:glow rad="635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09B8371A-76A3-42D1-88E2-38D46CB25FF0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70EEC0EF-6766-4369-BE5C-4616CC1890FC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Oval 351">
                <a:extLst>
                  <a:ext uri="{FF2B5EF4-FFF2-40B4-BE49-F238E27FC236}">
                    <a16:creationId xmlns:a16="http://schemas.microsoft.com/office/drawing/2014/main" id="{70A1ADD7-85B8-4926-AFBA-C6C125713C3D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C9740F9D-8B1C-4515-B614-7357BB22D03F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771236A9-5392-4771-B9B8-78FDB39EA20E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Oval 356">
                <a:extLst>
                  <a:ext uri="{FF2B5EF4-FFF2-40B4-BE49-F238E27FC236}">
                    <a16:creationId xmlns:a16="http://schemas.microsoft.com/office/drawing/2014/main" id="{4A418085-C820-4304-A2E3-74AE00B3328B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8" name="Oval 357">
                <a:extLst>
                  <a:ext uri="{FF2B5EF4-FFF2-40B4-BE49-F238E27FC236}">
                    <a16:creationId xmlns:a16="http://schemas.microsoft.com/office/drawing/2014/main" id="{7640D8A6-2B57-46B9-8005-940703B50177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Oval 358">
                <a:extLst>
                  <a:ext uri="{FF2B5EF4-FFF2-40B4-BE49-F238E27FC236}">
                    <a16:creationId xmlns:a16="http://schemas.microsoft.com/office/drawing/2014/main" id="{E4F5E793-EB74-4AE9-9DF6-9B9E3140D775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9CBEF23B-23C3-492A-9A10-3C9BC2E32321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C4404340-F090-46F2-A05C-C18F76A4A8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34CE119B-8409-4285-BCFF-9636C46FDF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66284"/>
              <a:ext cx="243925" cy="58024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83" name="Group 382">
              <a:extLst>
                <a:ext uri="{FF2B5EF4-FFF2-40B4-BE49-F238E27FC236}">
                  <a16:creationId xmlns:a16="http://schemas.microsoft.com/office/drawing/2014/main" id="{8B2BF69D-744E-4495-91D0-438F08FAE9A2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377" name="TextBox 376">
                <a:extLst>
                  <a:ext uri="{FF2B5EF4-FFF2-40B4-BE49-F238E27FC236}">
                    <a16:creationId xmlns:a16="http://schemas.microsoft.com/office/drawing/2014/main" id="{C636419D-D4D2-4F25-8EDE-33CB3DD02BC4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378" name="TextBox 377">
                <a:extLst>
                  <a:ext uri="{FF2B5EF4-FFF2-40B4-BE49-F238E27FC236}">
                    <a16:creationId xmlns:a16="http://schemas.microsoft.com/office/drawing/2014/main" id="{4063C7CB-A298-4F4E-B24B-ED57814C6D9C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379" name="TextBox 378">
                <a:extLst>
                  <a:ext uri="{FF2B5EF4-FFF2-40B4-BE49-F238E27FC236}">
                    <a16:creationId xmlns:a16="http://schemas.microsoft.com/office/drawing/2014/main" id="{19B390B3-6545-41A6-814B-33AD64CC75FE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380" name="TextBox 379">
                <a:extLst>
                  <a:ext uri="{FF2B5EF4-FFF2-40B4-BE49-F238E27FC236}">
                    <a16:creationId xmlns:a16="http://schemas.microsoft.com/office/drawing/2014/main" id="{5D9CC1C6-535C-4CFA-B4BA-0E69F1ABE0E0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381" name="TextBox 380">
                <a:extLst>
                  <a:ext uri="{FF2B5EF4-FFF2-40B4-BE49-F238E27FC236}">
                    <a16:creationId xmlns:a16="http://schemas.microsoft.com/office/drawing/2014/main" id="{9B4AE0CE-53BA-4AE5-88FA-A6B3F1EBB8E3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382" name="TextBox 381">
                <a:extLst>
                  <a:ext uri="{FF2B5EF4-FFF2-40B4-BE49-F238E27FC236}">
                    <a16:creationId xmlns:a16="http://schemas.microsoft.com/office/drawing/2014/main" id="{E4DC0307-4111-4D1E-BFE9-35B78A820C0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393" name="TextBox 392">
                <a:extLst>
                  <a:ext uri="{FF2B5EF4-FFF2-40B4-BE49-F238E27FC236}">
                    <a16:creationId xmlns:a16="http://schemas.microsoft.com/office/drawing/2014/main" id="{1569E27C-3C9A-4C67-B300-B81A837FA465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394" name="TextBox 393">
                <a:extLst>
                  <a:ext uri="{FF2B5EF4-FFF2-40B4-BE49-F238E27FC236}">
                    <a16:creationId xmlns:a16="http://schemas.microsoft.com/office/drawing/2014/main" id="{27305706-3BF5-48BE-93DF-44B25289BB3F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E3790F4A-CE60-44CA-AA41-17A7B0361711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385" name="TextBox 384">
                <a:extLst>
                  <a:ext uri="{FF2B5EF4-FFF2-40B4-BE49-F238E27FC236}">
                    <a16:creationId xmlns:a16="http://schemas.microsoft.com/office/drawing/2014/main" id="{FE711B2C-3A25-4085-8094-EAB7B30D90DA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E7DF5C9D-DB43-401B-BC74-5BD84113A451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387" name="TextBox 386">
                <a:extLst>
                  <a:ext uri="{FF2B5EF4-FFF2-40B4-BE49-F238E27FC236}">
                    <a16:creationId xmlns:a16="http://schemas.microsoft.com/office/drawing/2014/main" id="{B5C9C9FD-CCF0-4E65-982A-0CF0DCB17992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388" name="TextBox 387">
                <a:extLst>
                  <a:ext uri="{FF2B5EF4-FFF2-40B4-BE49-F238E27FC236}">
                    <a16:creationId xmlns:a16="http://schemas.microsoft.com/office/drawing/2014/main" id="{A3834DFD-F6D6-43E7-882A-548CC501341F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389" name="TextBox 388">
                <a:extLst>
                  <a:ext uri="{FF2B5EF4-FFF2-40B4-BE49-F238E27FC236}">
                    <a16:creationId xmlns:a16="http://schemas.microsoft.com/office/drawing/2014/main" id="{0B5CF42D-B39D-487B-8416-F009CF56C93D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390" name="TextBox 389">
                <a:extLst>
                  <a:ext uri="{FF2B5EF4-FFF2-40B4-BE49-F238E27FC236}">
                    <a16:creationId xmlns:a16="http://schemas.microsoft.com/office/drawing/2014/main" id="{7EE1F53F-3DA5-4809-B48E-606AB19B9AFF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392" name="TextBox 391">
                <a:extLst>
                  <a:ext uri="{FF2B5EF4-FFF2-40B4-BE49-F238E27FC236}">
                    <a16:creationId xmlns:a16="http://schemas.microsoft.com/office/drawing/2014/main" id="{4638A0F2-AD81-4B92-9AD5-7195201E10E6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</p:grp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6A0F620A-1D2B-4986-9C4E-E4B53ECA123D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  <a:effectLst>
              <a:glow rad="63500">
                <a:schemeClr val="accent2">
                  <a:lumMod val="50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A4490584-16E0-430D-B523-83CF066E26F5}"/>
                </a:ext>
              </a:extLst>
            </p:cNvPr>
            <p:cNvGrpSpPr/>
            <p:nvPr/>
          </p:nvGrpSpPr>
          <p:grpSpPr>
            <a:xfrm>
              <a:off x="1515540" y="606585"/>
              <a:ext cx="5929382" cy="664121"/>
              <a:chOff x="1342350" y="951462"/>
              <a:chExt cx="5929382" cy="664121"/>
            </a:xfrm>
            <a:solidFill>
              <a:srgbClr val="FF0000"/>
            </a:solidFill>
          </p:grpSpPr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F9462294-9B51-457D-ABA5-A5D3E017B601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410AE873-DF38-4CB7-A7DD-2B85BED211FF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7682253E-C5D3-4406-87C4-E6CEB79A27EB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E8F08B12-74BB-4045-B56E-AC1F3248ECA9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08A67651-37A3-44F3-83E0-1A64EF1E7906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7C84290F-C3F0-4838-BBC9-A939677545A5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1DD71F3C-3E10-4E84-A8B6-58ADA4F86C5A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8F92D408-5B6A-4569-A8EF-30CED82673AB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E427DCC1-3B6A-440B-9107-D181B18FC2E5}"/>
                </a:ext>
              </a:extLst>
            </p:cNvPr>
            <p:cNvGrpSpPr/>
            <p:nvPr/>
          </p:nvGrpSpPr>
          <p:grpSpPr>
            <a:xfrm>
              <a:off x="1434201" y="415329"/>
              <a:ext cx="6412708" cy="782143"/>
              <a:chOff x="1169794" y="448802"/>
              <a:chExt cx="6383510" cy="782143"/>
            </a:xfrm>
          </p:grpSpPr>
          <p:sp>
            <p:nvSpPr>
              <p:cNvPr id="434" name="TextBox 433">
                <a:extLst>
                  <a:ext uri="{FF2B5EF4-FFF2-40B4-BE49-F238E27FC236}">
                    <a16:creationId xmlns:a16="http://schemas.microsoft.com/office/drawing/2014/main" id="{ECBAD32D-9745-4BB5-9D3D-E936A6789259}"/>
                  </a:ext>
                </a:extLst>
              </p:cNvPr>
              <p:cNvSpPr txBox="1"/>
              <p:nvPr/>
            </p:nvSpPr>
            <p:spPr>
              <a:xfrm>
                <a:off x="2010623" y="629941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3.2</a:t>
                </a:r>
              </a:p>
            </p:txBody>
          </p:sp>
          <p:sp>
            <p:nvSpPr>
              <p:cNvPr id="437" name="TextBox 436">
                <a:extLst>
                  <a:ext uri="{FF2B5EF4-FFF2-40B4-BE49-F238E27FC236}">
                    <a16:creationId xmlns:a16="http://schemas.microsoft.com/office/drawing/2014/main" id="{D85E0685-3B86-44BE-8B7E-E44EB70AF67E}"/>
                  </a:ext>
                </a:extLst>
              </p:cNvPr>
              <p:cNvSpPr txBox="1"/>
              <p:nvPr/>
            </p:nvSpPr>
            <p:spPr>
              <a:xfrm>
                <a:off x="4507860" y="72618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2.9</a:t>
                </a:r>
              </a:p>
            </p:txBody>
          </p:sp>
          <p:sp>
            <p:nvSpPr>
              <p:cNvPr id="438" name="TextBox 437">
                <a:extLst>
                  <a:ext uri="{FF2B5EF4-FFF2-40B4-BE49-F238E27FC236}">
                    <a16:creationId xmlns:a16="http://schemas.microsoft.com/office/drawing/2014/main" id="{F5847774-476B-4226-87E7-65A57AE7AF25}"/>
                  </a:ext>
                </a:extLst>
              </p:cNvPr>
              <p:cNvSpPr txBox="1"/>
              <p:nvPr/>
            </p:nvSpPr>
            <p:spPr>
              <a:xfrm>
                <a:off x="5331268" y="9847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CE643FFE-1EB9-48BB-95AA-032A637A7081}"/>
                  </a:ext>
                </a:extLst>
              </p:cNvPr>
              <p:cNvSpPr txBox="1"/>
              <p:nvPr/>
            </p:nvSpPr>
            <p:spPr>
              <a:xfrm>
                <a:off x="6165720" y="448802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440" name="TextBox 439">
                <a:extLst>
                  <a:ext uri="{FF2B5EF4-FFF2-40B4-BE49-F238E27FC236}">
                    <a16:creationId xmlns:a16="http://schemas.microsoft.com/office/drawing/2014/main" id="{715EC079-4BD2-4551-A8CD-96D1BA4D1A3D}"/>
                  </a:ext>
                </a:extLst>
              </p:cNvPr>
              <p:cNvSpPr txBox="1"/>
              <p:nvPr/>
            </p:nvSpPr>
            <p:spPr>
              <a:xfrm>
                <a:off x="7047596" y="513503"/>
                <a:ext cx="50570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4.2 A</a:t>
                </a:r>
              </a:p>
            </p:txBody>
          </p:sp>
          <p:sp>
            <p:nvSpPr>
              <p:cNvPr id="441" name="TextBox 440">
                <a:extLst>
                  <a:ext uri="{FF2B5EF4-FFF2-40B4-BE49-F238E27FC236}">
                    <a16:creationId xmlns:a16="http://schemas.microsoft.com/office/drawing/2014/main" id="{C9D4F3DC-4329-4AE5-A1A5-E1237B1482B3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14B6BD01-5404-4B1D-9BDF-DE0ED4FA46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8" name="Straight Connector 457">
              <a:extLst>
                <a:ext uri="{FF2B5EF4-FFF2-40B4-BE49-F238E27FC236}">
                  <a16:creationId xmlns:a16="http://schemas.microsoft.com/office/drawing/2014/main" id="{EE22DA0F-D7A1-46A9-B7E2-E1A69FFADD81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239882" cy="63148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4" name="Rectangle: Rounded Corners 483">
            <a:extLst>
              <a:ext uri="{FF2B5EF4-FFF2-40B4-BE49-F238E27FC236}">
                <a16:creationId xmlns:a16="http://schemas.microsoft.com/office/drawing/2014/main" id="{05271E9A-70DF-4365-A933-5B236B0C5E03}"/>
              </a:ext>
            </a:extLst>
          </p:cNvPr>
          <p:cNvSpPr/>
          <p:nvPr/>
        </p:nvSpPr>
        <p:spPr>
          <a:xfrm>
            <a:off x="7939863" y="527819"/>
            <a:ext cx="1890326" cy="921523"/>
          </a:xfrm>
          <a:prstGeom prst="roundRect">
            <a:avLst>
              <a:gd name="adj" fmla="val 6626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6" name="TextBox 475">
            <a:extLst>
              <a:ext uri="{FF2B5EF4-FFF2-40B4-BE49-F238E27FC236}">
                <a16:creationId xmlns:a16="http://schemas.microsoft.com/office/drawing/2014/main" id="{F3F3D35B-192D-4977-B7E3-CAC76AA9C72A}"/>
              </a:ext>
            </a:extLst>
          </p:cNvPr>
          <p:cNvSpPr txBox="1"/>
          <p:nvPr/>
        </p:nvSpPr>
        <p:spPr>
          <a:xfrm>
            <a:off x="7338888" y="683363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  <p:sp>
        <p:nvSpPr>
          <p:cNvPr id="480" name="Freeform: Shape 479">
            <a:extLst>
              <a:ext uri="{FF2B5EF4-FFF2-40B4-BE49-F238E27FC236}">
                <a16:creationId xmlns:a16="http://schemas.microsoft.com/office/drawing/2014/main" id="{CA00A600-9E2C-40BB-B440-A2052FF5710F}"/>
              </a:ext>
            </a:extLst>
          </p:cNvPr>
          <p:cNvSpPr/>
          <p:nvPr/>
        </p:nvSpPr>
        <p:spPr>
          <a:xfrm>
            <a:off x="8090263" y="688370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chemeClr val="accent4">
              <a:lumMod val="40000"/>
              <a:lumOff val="60000"/>
              <a:alpha val="28000"/>
            </a:scheme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Freeform: Shape 481">
            <a:extLst>
              <a:ext uri="{FF2B5EF4-FFF2-40B4-BE49-F238E27FC236}">
                <a16:creationId xmlns:a16="http://schemas.microsoft.com/office/drawing/2014/main" id="{38ADA116-5192-4EFC-A47C-DE07D2056C1B}"/>
              </a:ext>
            </a:extLst>
          </p:cNvPr>
          <p:cNvSpPr/>
          <p:nvPr/>
        </p:nvSpPr>
        <p:spPr>
          <a:xfrm>
            <a:off x="9162900" y="732064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Rectangle 493">
            <a:extLst>
              <a:ext uri="{FF2B5EF4-FFF2-40B4-BE49-F238E27FC236}">
                <a16:creationId xmlns:a16="http://schemas.microsoft.com/office/drawing/2014/main" id="{2D100D18-0DE3-44CC-8F06-F6AB13230455}"/>
              </a:ext>
            </a:extLst>
          </p:cNvPr>
          <p:cNvSpPr/>
          <p:nvPr/>
        </p:nvSpPr>
        <p:spPr>
          <a:xfrm>
            <a:off x="8771580" y="1155382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7BF2BFCD-3D2F-49D8-8FA2-EC29D65B5168}"/>
              </a:ext>
            </a:extLst>
          </p:cNvPr>
          <p:cNvSpPr txBox="1"/>
          <p:nvPr/>
        </p:nvSpPr>
        <p:spPr>
          <a:xfrm>
            <a:off x="8187833" y="53843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650 Wh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19CDF399-85A1-49AE-BD24-99B020D77F6F}"/>
              </a:ext>
            </a:extLst>
          </p:cNvPr>
          <p:cNvSpPr txBox="1"/>
          <p:nvPr/>
        </p:nvSpPr>
        <p:spPr>
          <a:xfrm>
            <a:off x="9080585" y="491125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507" name="Straight Connector 506">
            <a:extLst>
              <a:ext uri="{FF2B5EF4-FFF2-40B4-BE49-F238E27FC236}">
                <a16:creationId xmlns:a16="http://schemas.microsoft.com/office/drawing/2014/main" id="{B96347E8-4A5D-4968-B229-648D493F3F16}"/>
              </a:ext>
            </a:extLst>
          </p:cNvPr>
          <p:cNvCxnSpPr>
            <a:cxnSpLocks/>
            <a:stCxn id="481" idx="4"/>
            <a:endCxn id="480" idx="11"/>
          </p:cNvCxnSpPr>
          <p:nvPr/>
        </p:nvCxnSpPr>
        <p:spPr>
          <a:xfrm flipH="1">
            <a:off x="9152709" y="750518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0" name="TextBox 509">
            <a:extLst>
              <a:ext uri="{FF2B5EF4-FFF2-40B4-BE49-F238E27FC236}">
                <a16:creationId xmlns:a16="http://schemas.microsoft.com/office/drawing/2014/main" id="{7FADD6E3-4149-47DC-8C23-9F76AE84A58D}"/>
              </a:ext>
            </a:extLst>
          </p:cNvPr>
          <p:cNvSpPr txBox="1"/>
          <p:nvPr/>
        </p:nvSpPr>
        <p:spPr>
          <a:xfrm>
            <a:off x="9087064" y="1236395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512" name="Rectangle: Rounded Corners 511">
            <a:extLst>
              <a:ext uri="{FF2B5EF4-FFF2-40B4-BE49-F238E27FC236}">
                <a16:creationId xmlns:a16="http://schemas.microsoft.com/office/drawing/2014/main" id="{8F3741AF-0287-439C-AD78-CAD67F6D1D18}"/>
              </a:ext>
            </a:extLst>
          </p:cNvPr>
          <p:cNvSpPr/>
          <p:nvPr/>
        </p:nvSpPr>
        <p:spPr>
          <a:xfrm>
            <a:off x="9939144" y="542151"/>
            <a:ext cx="1890326" cy="921523"/>
          </a:xfrm>
          <a:prstGeom prst="roundRect">
            <a:avLst>
              <a:gd name="adj" fmla="val 7611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Ubuntu Mono" panose="020B0509030602030204" pitchFamily="49" charset="0"/>
              </a:rPr>
              <a:t>4.2 A </a:t>
            </a:r>
          </a:p>
          <a:p>
            <a:pPr algn="r"/>
            <a:r>
              <a:rPr lang="en-US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141 W</a:t>
            </a:r>
          </a:p>
        </p:txBody>
      </p:sp>
      <p:sp>
        <p:nvSpPr>
          <p:cNvPr id="518" name="Freeform: Shape 517">
            <a:extLst>
              <a:ext uri="{FF2B5EF4-FFF2-40B4-BE49-F238E27FC236}">
                <a16:creationId xmlns:a16="http://schemas.microsoft.com/office/drawing/2014/main" id="{ED45CA70-1783-4485-9D9C-AAD4CDC5E638}"/>
              </a:ext>
            </a:extLst>
          </p:cNvPr>
          <p:cNvSpPr/>
          <p:nvPr/>
        </p:nvSpPr>
        <p:spPr>
          <a:xfrm>
            <a:off x="1545771" y="644822"/>
            <a:ext cx="4509408" cy="755472"/>
          </a:xfrm>
          <a:custGeom>
            <a:avLst/>
            <a:gdLst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44336 w 4509408"/>
              <a:gd name="connsiteY20" fmla="*/ 212428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3001735 w 4509408"/>
              <a:gd name="connsiteY100" fmla="*/ 394764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4509408" h="755472">
                <a:moveTo>
                  <a:pt x="0" y="234199"/>
                </a:moveTo>
                <a:cubicBezTo>
                  <a:pt x="18370" y="121713"/>
                  <a:pt x="36740" y="9228"/>
                  <a:pt x="51708" y="19207"/>
                </a:cubicBezTo>
                <a:cubicBezTo>
                  <a:pt x="66676" y="29186"/>
                  <a:pt x="74840" y="267764"/>
                  <a:pt x="89808" y="294071"/>
                </a:cubicBezTo>
                <a:cubicBezTo>
                  <a:pt x="104776" y="320378"/>
                  <a:pt x="128815" y="183853"/>
                  <a:pt x="141515" y="177049"/>
                </a:cubicBezTo>
                <a:cubicBezTo>
                  <a:pt x="154215" y="170245"/>
                  <a:pt x="151947" y="276381"/>
                  <a:pt x="166008" y="253249"/>
                </a:cubicBezTo>
                <a:cubicBezTo>
                  <a:pt x="180069" y="230117"/>
                  <a:pt x="208643" y="27825"/>
                  <a:pt x="225879" y="38257"/>
                </a:cubicBezTo>
                <a:cubicBezTo>
                  <a:pt x="243115" y="48689"/>
                  <a:pt x="257176" y="298153"/>
                  <a:pt x="269422" y="315842"/>
                </a:cubicBezTo>
                <a:cubicBezTo>
                  <a:pt x="281668" y="333531"/>
                  <a:pt x="286205" y="160720"/>
                  <a:pt x="299358" y="144392"/>
                </a:cubicBezTo>
                <a:cubicBezTo>
                  <a:pt x="312511" y="128064"/>
                  <a:pt x="338365" y="226489"/>
                  <a:pt x="348343" y="217871"/>
                </a:cubicBezTo>
                <a:cubicBezTo>
                  <a:pt x="358321" y="209253"/>
                  <a:pt x="349704" y="128971"/>
                  <a:pt x="359229" y="92685"/>
                </a:cubicBezTo>
                <a:cubicBezTo>
                  <a:pt x="368754" y="56399"/>
                  <a:pt x="389165" y="-3472"/>
                  <a:pt x="405493" y="157"/>
                </a:cubicBezTo>
                <a:cubicBezTo>
                  <a:pt x="421821" y="3786"/>
                  <a:pt x="444500" y="82707"/>
                  <a:pt x="457200" y="114457"/>
                </a:cubicBezTo>
                <a:cubicBezTo>
                  <a:pt x="469900" y="146207"/>
                  <a:pt x="472622" y="196100"/>
                  <a:pt x="481693" y="190657"/>
                </a:cubicBezTo>
                <a:cubicBezTo>
                  <a:pt x="490764" y="185214"/>
                  <a:pt x="475797" y="71820"/>
                  <a:pt x="511629" y="81799"/>
                </a:cubicBezTo>
                <a:cubicBezTo>
                  <a:pt x="547461" y="91777"/>
                  <a:pt x="661761" y="247353"/>
                  <a:pt x="696686" y="250528"/>
                </a:cubicBezTo>
                <a:cubicBezTo>
                  <a:pt x="731611" y="253703"/>
                  <a:pt x="708933" y="106745"/>
                  <a:pt x="721179" y="100849"/>
                </a:cubicBezTo>
                <a:cubicBezTo>
                  <a:pt x="733425" y="94953"/>
                  <a:pt x="757465" y="188842"/>
                  <a:pt x="770165" y="215149"/>
                </a:cubicBezTo>
                <a:cubicBezTo>
                  <a:pt x="782865" y="241456"/>
                  <a:pt x="787401" y="283638"/>
                  <a:pt x="797379" y="258692"/>
                </a:cubicBezTo>
                <a:cubicBezTo>
                  <a:pt x="807357" y="233746"/>
                  <a:pt x="818697" y="68192"/>
                  <a:pt x="830036" y="65471"/>
                </a:cubicBezTo>
                <a:cubicBezTo>
                  <a:pt x="841375" y="62750"/>
                  <a:pt x="851808" y="223768"/>
                  <a:pt x="865415" y="242364"/>
                </a:cubicBezTo>
                <a:cubicBezTo>
                  <a:pt x="879022" y="260960"/>
                  <a:pt x="894443" y="199274"/>
                  <a:pt x="911679" y="177049"/>
                </a:cubicBezTo>
                <a:cubicBezTo>
                  <a:pt x="928915" y="154824"/>
                  <a:pt x="950686" y="89964"/>
                  <a:pt x="968829" y="109014"/>
                </a:cubicBezTo>
                <a:cubicBezTo>
                  <a:pt x="986972" y="128064"/>
                  <a:pt x="1009197" y="253249"/>
                  <a:pt x="1020536" y="291349"/>
                </a:cubicBezTo>
                <a:cubicBezTo>
                  <a:pt x="1031875" y="329449"/>
                  <a:pt x="1028701" y="345778"/>
                  <a:pt x="1036865" y="337614"/>
                </a:cubicBezTo>
                <a:cubicBezTo>
                  <a:pt x="1045029" y="329450"/>
                  <a:pt x="1064079" y="271393"/>
                  <a:pt x="1069522" y="242364"/>
                </a:cubicBezTo>
                <a:cubicBezTo>
                  <a:pt x="1074965" y="213335"/>
                  <a:pt x="1065440" y="143485"/>
                  <a:pt x="1069522" y="163442"/>
                </a:cubicBezTo>
                <a:cubicBezTo>
                  <a:pt x="1073604" y="183399"/>
                  <a:pt x="1084490" y="326275"/>
                  <a:pt x="1094015" y="362107"/>
                </a:cubicBezTo>
                <a:cubicBezTo>
                  <a:pt x="1103540" y="397939"/>
                  <a:pt x="1119869" y="394764"/>
                  <a:pt x="1126672" y="378435"/>
                </a:cubicBezTo>
                <a:cubicBezTo>
                  <a:pt x="1133475" y="362106"/>
                  <a:pt x="1132568" y="289081"/>
                  <a:pt x="1134836" y="264135"/>
                </a:cubicBezTo>
                <a:cubicBezTo>
                  <a:pt x="1137104" y="239189"/>
                  <a:pt x="1138465" y="196100"/>
                  <a:pt x="1140279" y="228757"/>
                </a:cubicBezTo>
                <a:cubicBezTo>
                  <a:pt x="1142093" y="261414"/>
                  <a:pt x="1144361" y="438760"/>
                  <a:pt x="1145722" y="460078"/>
                </a:cubicBezTo>
                <a:cubicBezTo>
                  <a:pt x="1147083" y="481396"/>
                  <a:pt x="1143000" y="392042"/>
                  <a:pt x="1148443" y="356664"/>
                </a:cubicBezTo>
                <a:cubicBezTo>
                  <a:pt x="1153886" y="321286"/>
                  <a:pt x="1172483" y="266403"/>
                  <a:pt x="1178379" y="247807"/>
                </a:cubicBezTo>
                <a:cubicBezTo>
                  <a:pt x="1184275" y="229211"/>
                  <a:pt x="1181100" y="224674"/>
                  <a:pt x="1183822" y="245085"/>
                </a:cubicBezTo>
                <a:cubicBezTo>
                  <a:pt x="1186544" y="265496"/>
                  <a:pt x="1191987" y="342149"/>
                  <a:pt x="1194708" y="370271"/>
                </a:cubicBezTo>
                <a:cubicBezTo>
                  <a:pt x="1197429" y="398393"/>
                  <a:pt x="1188811" y="417896"/>
                  <a:pt x="1200150" y="413814"/>
                </a:cubicBezTo>
                <a:cubicBezTo>
                  <a:pt x="1211489" y="409732"/>
                  <a:pt x="1245054" y="365282"/>
                  <a:pt x="1262743" y="345778"/>
                </a:cubicBezTo>
                <a:cubicBezTo>
                  <a:pt x="1280432" y="326274"/>
                  <a:pt x="1287690" y="273206"/>
                  <a:pt x="1306286" y="296792"/>
                </a:cubicBezTo>
                <a:cubicBezTo>
                  <a:pt x="1324882" y="320378"/>
                  <a:pt x="1362076" y="449192"/>
                  <a:pt x="1374322" y="487292"/>
                </a:cubicBezTo>
                <a:cubicBezTo>
                  <a:pt x="1386568" y="525392"/>
                  <a:pt x="1374322" y="543988"/>
                  <a:pt x="1379765" y="525392"/>
                </a:cubicBezTo>
                <a:cubicBezTo>
                  <a:pt x="1385208" y="506796"/>
                  <a:pt x="1401536" y="406103"/>
                  <a:pt x="1406979" y="375714"/>
                </a:cubicBezTo>
                <a:cubicBezTo>
                  <a:pt x="1412422" y="345325"/>
                  <a:pt x="1403804" y="322646"/>
                  <a:pt x="1412422" y="343057"/>
                </a:cubicBezTo>
                <a:cubicBezTo>
                  <a:pt x="1421040" y="363468"/>
                  <a:pt x="1448254" y="465067"/>
                  <a:pt x="1458686" y="498178"/>
                </a:cubicBezTo>
                <a:cubicBezTo>
                  <a:pt x="1469118" y="531289"/>
                  <a:pt x="1471386" y="533557"/>
                  <a:pt x="1475015" y="541721"/>
                </a:cubicBezTo>
                <a:cubicBezTo>
                  <a:pt x="1478644" y="549885"/>
                  <a:pt x="1471840" y="566668"/>
                  <a:pt x="1480458" y="547164"/>
                </a:cubicBezTo>
                <a:cubicBezTo>
                  <a:pt x="1489076" y="527660"/>
                  <a:pt x="1515383" y="421071"/>
                  <a:pt x="1526722" y="424699"/>
                </a:cubicBezTo>
                <a:cubicBezTo>
                  <a:pt x="1538061" y="428327"/>
                  <a:pt x="1540782" y="548071"/>
                  <a:pt x="1548493" y="568935"/>
                </a:cubicBezTo>
                <a:cubicBezTo>
                  <a:pt x="1556204" y="589799"/>
                  <a:pt x="1567090" y="570296"/>
                  <a:pt x="1572986" y="549885"/>
                </a:cubicBezTo>
                <a:cubicBezTo>
                  <a:pt x="1578882" y="529474"/>
                  <a:pt x="1580697" y="477767"/>
                  <a:pt x="1583872" y="446471"/>
                </a:cubicBezTo>
                <a:cubicBezTo>
                  <a:pt x="1587047" y="415175"/>
                  <a:pt x="1589768" y="343511"/>
                  <a:pt x="1592036" y="362107"/>
                </a:cubicBezTo>
                <a:cubicBezTo>
                  <a:pt x="1594304" y="380703"/>
                  <a:pt x="1592036" y="509971"/>
                  <a:pt x="1597479" y="558049"/>
                </a:cubicBezTo>
                <a:cubicBezTo>
                  <a:pt x="1602922" y="606128"/>
                  <a:pt x="1617890" y="649217"/>
                  <a:pt x="1624693" y="650578"/>
                </a:cubicBezTo>
                <a:cubicBezTo>
                  <a:pt x="1631497" y="651939"/>
                  <a:pt x="1633311" y="599778"/>
                  <a:pt x="1638300" y="566214"/>
                </a:cubicBezTo>
                <a:cubicBezTo>
                  <a:pt x="1643289" y="532650"/>
                  <a:pt x="1646011" y="480942"/>
                  <a:pt x="1654629" y="449192"/>
                </a:cubicBezTo>
                <a:cubicBezTo>
                  <a:pt x="1663247" y="417442"/>
                  <a:pt x="1678669" y="364375"/>
                  <a:pt x="1690008" y="375714"/>
                </a:cubicBezTo>
                <a:cubicBezTo>
                  <a:pt x="1701347" y="387053"/>
                  <a:pt x="1715408" y="487746"/>
                  <a:pt x="1722665" y="517228"/>
                </a:cubicBezTo>
                <a:cubicBezTo>
                  <a:pt x="1729922" y="546710"/>
                  <a:pt x="1729468" y="537639"/>
                  <a:pt x="1733550" y="552607"/>
                </a:cubicBezTo>
                <a:cubicBezTo>
                  <a:pt x="1737632" y="567575"/>
                  <a:pt x="1738087" y="613385"/>
                  <a:pt x="1747158" y="607035"/>
                </a:cubicBezTo>
                <a:cubicBezTo>
                  <a:pt x="1756229" y="600685"/>
                  <a:pt x="1779361" y="535825"/>
                  <a:pt x="1787979" y="514507"/>
                </a:cubicBezTo>
                <a:cubicBezTo>
                  <a:pt x="1796597" y="493189"/>
                  <a:pt x="1788887" y="462346"/>
                  <a:pt x="1798865" y="479128"/>
                </a:cubicBezTo>
                <a:cubicBezTo>
                  <a:pt x="1808844" y="495910"/>
                  <a:pt x="1836511" y="588892"/>
                  <a:pt x="1847850" y="615199"/>
                </a:cubicBezTo>
                <a:cubicBezTo>
                  <a:pt x="1859189" y="641506"/>
                  <a:pt x="1854654" y="656474"/>
                  <a:pt x="1866900" y="636971"/>
                </a:cubicBezTo>
                <a:cubicBezTo>
                  <a:pt x="1879146" y="617468"/>
                  <a:pt x="1911804" y="524032"/>
                  <a:pt x="1921329" y="498178"/>
                </a:cubicBezTo>
                <a:cubicBezTo>
                  <a:pt x="1930854" y="472324"/>
                  <a:pt x="1913618" y="462799"/>
                  <a:pt x="1924050" y="481849"/>
                </a:cubicBezTo>
                <a:cubicBezTo>
                  <a:pt x="1934482" y="500899"/>
                  <a:pt x="1967593" y="596149"/>
                  <a:pt x="1983922" y="612478"/>
                </a:cubicBezTo>
                <a:cubicBezTo>
                  <a:pt x="2000251" y="628807"/>
                  <a:pt x="2010683" y="598417"/>
                  <a:pt x="2022022" y="579821"/>
                </a:cubicBezTo>
                <a:cubicBezTo>
                  <a:pt x="2033361" y="561225"/>
                  <a:pt x="2040165" y="499538"/>
                  <a:pt x="2051958" y="500899"/>
                </a:cubicBezTo>
                <a:cubicBezTo>
                  <a:pt x="2063751" y="502260"/>
                  <a:pt x="2082347" y="568028"/>
                  <a:pt x="2092779" y="587985"/>
                </a:cubicBezTo>
                <a:cubicBezTo>
                  <a:pt x="2103211" y="607942"/>
                  <a:pt x="2099582" y="628806"/>
                  <a:pt x="2114550" y="620642"/>
                </a:cubicBezTo>
                <a:cubicBezTo>
                  <a:pt x="2129518" y="612478"/>
                  <a:pt x="2169432" y="556688"/>
                  <a:pt x="2182586" y="538999"/>
                </a:cubicBezTo>
                <a:cubicBezTo>
                  <a:pt x="2195740" y="521310"/>
                  <a:pt x="2178504" y="498178"/>
                  <a:pt x="2193472" y="514507"/>
                </a:cubicBezTo>
                <a:cubicBezTo>
                  <a:pt x="2208440" y="530836"/>
                  <a:pt x="2256518" y="637425"/>
                  <a:pt x="2272393" y="636971"/>
                </a:cubicBezTo>
                <a:cubicBezTo>
                  <a:pt x="2288268" y="636517"/>
                  <a:pt x="2278290" y="513599"/>
                  <a:pt x="2288722" y="511785"/>
                </a:cubicBezTo>
                <a:cubicBezTo>
                  <a:pt x="2299154" y="509971"/>
                  <a:pt x="2326822" y="630167"/>
                  <a:pt x="2334986" y="626085"/>
                </a:cubicBezTo>
                <a:cubicBezTo>
                  <a:pt x="2343150" y="622003"/>
                  <a:pt x="2333626" y="488199"/>
                  <a:pt x="2337708" y="487292"/>
                </a:cubicBezTo>
                <a:cubicBezTo>
                  <a:pt x="2341790" y="486385"/>
                  <a:pt x="2350861" y="638785"/>
                  <a:pt x="2359479" y="620642"/>
                </a:cubicBezTo>
                <a:cubicBezTo>
                  <a:pt x="2368097" y="602499"/>
                  <a:pt x="2374447" y="374806"/>
                  <a:pt x="2389415" y="378435"/>
                </a:cubicBezTo>
                <a:cubicBezTo>
                  <a:pt x="2404383" y="382064"/>
                  <a:pt x="2436586" y="615200"/>
                  <a:pt x="2449286" y="642414"/>
                </a:cubicBezTo>
                <a:cubicBezTo>
                  <a:pt x="2461986" y="669628"/>
                  <a:pt x="2452915" y="542628"/>
                  <a:pt x="2465615" y="541721"/>
                </a:cubicBezTo>
                <a:cubicBezTo>
                  <a:pt x="2478315" y="540814"/>
                  <a:pt x="2525486" y="636971"/>
                  <a:pt x="2525486" y="636971"/>
                </a:cubicBezTo>
                <a:cubicBezTo>
                  <a:pt x="2536372" y="652846"/>
                  <a:pt x="2522311" y="661917"/>
                  <a:pt x="2530929" y="636971"/>
                </a:cubicBezTo>
                <a:cubicBezTo>
                  <a:pt x="2539547" y="612025"/>
                  <a:pt x="2567668" y="517681"/>
                  <a:pt x="2577193" y="487292"/>
                </a:cubicBezTo>
                <a:cubicBezTo>
                  <a:pt x="2586718" y="456903"/>
                  <a:pt x="2579461" y="431049"/>
                  <a:pt x="2588079" y="454635"/>
                </a:cubicBezTo>
                <a:cubicBezTo>
                  <a:pt x="2596697" y="478221"/>
                  <a:pt x="2619375" y="621096"/>
                  <a:pt x="2628900" y="628807"/>
                </a:cubicBezTo>
                <a:cubicBezTo>
                  <a:pt x="2638425" y="636518"/>
                  <a:pt x="2636158" y="538999"/>
                  <a:pt x="2645229" y="500899"/>
                </a:cubicBezTo>
                <a:cubicBezTo>
                  <a:pt x="2654301" y="462799"/>
                  <a:pt x="2673351" y="379796"/>
                  <a:pt x="2683329" y="400207"/>
                </a:cubicBezTo>
                <a:cubicBezTo>
                  <a:pt x="2693307" y="420618"/>
                  <a:pt x="2693307" y="628353"/>
                  <a:pt x="2705100" y="623364"/>
                </a:cubicBezTo>
                <a:cubicBezTo>
                  <a:pt x="2716893" y="618375"/>
                  <a:pt x="2741840" y="390682"/>
                  <a:pt x="2754086" y="370271"/>
                </a:cubicBezTo>
                <a:cubicBezTo>
                  <a:pt x="2766333" y="349860"/>
                  <a:pt x="2770415" y="468697"/>
                  <a:pt x="2778579" y="500900"/>
                </a:cubicBezTo>
                <a:cubicBezTo>
                  <a:pt x="2786743" y="533103"/>
                  <a:pt x="2795361" y="567574"/>
                  <a:pt x="2803072" y="563492"/>
                </a:cubicBezTo>
                <a:cubicBezTo>
                  <a:pt x="2810783" y="559410"/>
                  <a:pt x="2819400" y="512693"/>
                  <a:pt x="2824843" y="476407"/>
                </a:cubicBezTo>
                <a:cubicBezTo>
                  <a:pt x="2830286" y="440121"/>
                  <a:pt x="2832554" y="339428"/>
                  <a:pt x="2835729" y="345778"/>
                </a:cubicBezTo>
                <a:cubicBezTo>
                  <a:pt x="2838904" y="352128"/>
                  <a:pt x="2838904" y="495004"/>
                  <a:pt x="2843893" y="514507"/>
                </a:cubicBezTo>
                <a:cubicBezTo>
                  <a:pt x="2848882" y="534011"/>
                  <a:pt x="2858408" y="505435"/>
                  <a:pt x="2865665" y="462799"/>
                </a:cubicBezTo>
                <a:cubicBezTo>
                  <a:pt x="2872922" y="420163"/>
                  <a:pt x="2882900" y="257785"/>
                  <a:pt x="2887436" y="258692"/>
                </a:cubicBezTo>
                <a:cubicBezTo>
                  <a:pt x="2891972" y="259599"/>
                  <a:pt x="2886529" y="418803"/>
                  <a:pt x="2892879" y="468242"/>
                </a:cubicBezTo>
                <a:cubicBezTo>
                  <a:pt x="2899229" y="517681"/>
                  <a:pt x="2920093" y="571656"/>
                  <a:pt x="2925536" y="555328"/>
                </a:cubicBezTo>
                <a:cubicBezTo>
                  <a:pt x="2930979" y="539000"/>
                  <a:pt x="2924629" y="422885"/>
                  <a:pt x="2925536" y="370271"/>
                </a:cubicBezTo>
                <a:cubicBezTo>
                  <a:pt x="2926443" y="317657"/>
                  <a:pt x="2921454" y="221499"/>
                  <a:pt x="2930979" y="239642"/>
                </a:cubicBezTo>
                <a:cubicBezTo>
                  <a:pt x="2940504" y="257785"/>
                  <a:pt x="2970893" y="453274"/>
                  <a:pt x="2982686" y="479128"/>
                </a:cubicBezTo>
                <a:cubicBezTo>
                  <a:pt x="2994479" y="504982"/>
                  <a:pt x="2995839" y="421978"/>
                  <a:pt x="3001735" y="394764"/>
                </a:cubicBezTo>
                <a:cubicBezTo>
                  <a:pt x="3007632" y="367550"/>
                  <a:pt x="3013983" y="350314"/>
                  <a:pt x="3018065" y="315842"/>
                </a:cubicBezTo>
                <a:cubicBezTo>
                  <a:pt x="3022147" y="281371"/>
                  <a:pt x="3018518" y="164803"/>
                  <a:pt x="3026229" y="187935"/>
                </a:cubicBezTo>
                <a:cubicBezTo>
                  <a:pt x="3033940" y="211067"/>
                  <a:pt x="3055711" y="399299"/>
                  <a:pt x="3064329" y="454635"/>
                </a:cubicBezTo>
                <a:cubicBezTo>
                  <a:pt x="3072947" y="509971"/>
                  <a:pt x="3069318" y="515413"/>
                  <a:pt x="3077936" y="519949"/>
                </a:cubicBezTo>
                <a:cubicBezTo>
                  <a:pt x="3086554" y="524485"/>
                  <a:pt x="3105150" y="519495"/>
                  <a:pt x="3116036" y="481849"/>
                </a:cubicBezTo>
                <a:cubicBezTo>
                  <a:pt x="3126922" y="444203"/>
                  <a:pt x="3136446" y="339428"/>
                  <a:pt x="3143250" y="294071"/>
                </a:cubicBezTo>
                <a:cubicBezTo>
                  <a:pt x="3150054" y="248714"/>
                  <a:pt x="3152776" y="185214"/>
                  <a:pt x="3156858" y="209707"/>
                </a:cubicBezTo>
                <a:cubicBezTo>
                  <a:pt x="3160940" y="234200"/>
                  <a:pt x="3162300" y="432864"/>
                  <a:pt x="3167743" y="441028"/>
                </a:cubicBezTo>
                <a:cubicBezTo>
                  <a:pt x="3173186" y="449192"/>
                  <a:pt x="3180897" y="306317"/>
                  <a:pt x="3189515" y="258692"/>
                </a:cubicBezTo>
                <a:cubicBezTo>
                  <a:pt x="3198133" y="211067"/>
                  <a:pt x="3206750" y="133053"/>
                  <a:pt x="3219450" y="155278"/>
                </a:cubicBezTo>
                <a:cubicBezTo>
                  <a:pt x="3232150" y="177503"/>
                  <a:pt x="3251654" y="383424"/>
                  <a:pt x="3265715" y="392042"/>
                </a:cubicBezTo>
                <a:cubicBezTo>
                  <a:pt x="3279776" y="400660"/>
                  <a:pt x="3294744" y="245538"/>
                  <a:pt x="3303815" y="206985"/>
                </a:cubicBezTo>
                <a:cubicBezTo>
                  <a:pt x="3312886" y="168432"/>
                  <a:pt x="3316515" y="129425"/>
                  <a:pt x="3320143" y="160721"/>
                </a:cubicBezTo>
                <a:cubicBezTo>
                  <a:pt x="3323771" y="192017"/>
                  <a:pt x="3319690" y="377982"/>
                  <a:pt x="3325586" y="394764"/>
                </a:cubicBezTo>
                <a:cubicBezTo>
                  <a:pt x="3331482" y="411546"/>
                  <a:pt x="3348265" y="291803"/>
                  <a:pt x="3355522" y="261414"/>
                </a:cubicBezTo>
                <a:cubicBezTo>
                  <a:pt x="3362779" y="231025"/>
                  <a:pt x="3355068" y="212882"/>
                  <a:pt x="3369129" y="212428"/>
                </a:cubicBezTo>
                <a:cubicBezTo>
                  <a:pt x="3383190" y="211974"/>
                  <a:pt x="3414033" y="213335"/>
                  <a:pt x="3439886" y="258692"/>
                </a:cubicBezTo>
                <a:cubicBezTo>
                  <a:pt x="3465739" y="304049"/>
                  <a:pt x="3506561" y="461892"/>
                  <a:pt x="3524250" y="484571"/>
                </a:cubicBezTo>
                <a:cubicBezTo>
                  <a:pt x="3541939" y="507250"/>
                  <a:pt x="3536497" y="429689"/>
                  <a:pt x="3546022" y="394764"/>
                </a:cubicBezTo>
                <a:cubicBezTo>
                  <a:pt x="3555547" y="359839"/>
                  <a:pt x="3581400" y="275021"/>
                  <a:pt x="3581400" y="275021"/>
                </a:cubicBezTo>
                <a:lnTo>
                  <a:pt x="3581400" y="275021"/>
                </a:lnTo>
                <a:cubicBezTo>
                  <a:pt x="3590018" y="304503"/>
                  <a:pt x="3624490" y="420164"/>
                  <a:pt x="3633108" y="451914"/>
                </a:cubicBezTo>
                <a:cubicBezTo>
                  <a:pt x="3641726" y="483664"/>
                  <a:pt x="3628119" y="487293"/>
                  <a:pt x="3633108" y="465521"/>
                </a:cubicBezTo>
                <a:cubicBezTo>
                  <a:pt x="3638097" y="443750"/>
                  <a:pt x="3651704" y="354849"/>
                  <a:pt x="3663043" y="321285"/>
                </a:cubicBezTo>
                <a:cubicBezTo>
                  <a:pt x="3674382" y="287721"/>
                  <a:pt x="3684361" y="241456"/>
                  <a:pt x="3701143" y="264135"/>
                </a:cubicBezTo>
                <a:cubicBezTo>
                  <a:pt x="3717925" y="286814"/>
                  <a:pt x="3750129" y="410186"/>
                  <a:pt x="3763736" y="457357"/>
                </a:cubicBezTo>
                <a:cubicBezTo>
                  <a:pt x="3777343" y="504528"/>
                  <a:pt x="3769179" y="555328"/>
                  <a:pt x="3782786" y="547164"/>
                </a:cubicBezTo>
                <a:cubicBezTo>
                  <a:pt x="3796393" y="539000"/>
                  <a:pt x="3834040" y="424246"/>
                  <a:pt x="3845379" y="408371"/>
                </a:cubicBezTo>
                <a:cubicBezTo>
                  <a:pt x="3856718" y="392496"/>
                  <a:pt x="3846286" y="421071"/>
                  <a:pt x="3850822" y="451914"/>
                </a:cubicBezTo>
                <a:cubicBezTo>
                  <a:pt x="3855358" y="482757"/>
                  <a:pt x="3867150" y="572564"/>
                  <a:pt x="3872593" y="593428"/>
                </a:cubicBezTo>
                <a:cubicBezTo>
                  <a:pt x="3878036" y="614292"/>
                  <a:pt x="3872140" y="595695"/>
                  <a:pt x="3883479" y="577099"/>
                </a:cubicBezTo>
                <a:cubicBezTo>
                  <a:pt x="3894818" y="558503"/>
                  <a:pt x="3928836" y="486385"/>
                  <a:pt x="3940629" y="481849"/>
                </a:cubicBezTo>
                <a:cubicBezTo>
                  <a:pt x="3952422" y="477313"/>
                  <a:pt x="3948340" y="531742"/>
                  <a:pt x="3954236" y="549885"/>
                </a:cubicBezTo>
                <a:cubicBezTo>
                  <a:pt x="3960132" y="568028"/>
                  <a:pt x="3976008" y="590707"/>
                  <a:pt x="3976008" y="590707"/>
                </a:cubicBezTo>
                <a:cubicBezTo>
                  <a:pt x="3980544" y="596150"/>
                  <a:pt x="3979636" y="613385"/>
                  <a:pt x="3981450" y="582542"/>
                </a:cubicBezTo>
                <a:cubicBezTo>
                  <a:pt x="3983264" y="551699"/>
                  <a:pt x="3976461" y="422431"/>
                  <a:pt x="3986893" y="405649"/>
                </a:cubicBezTo>
                <a:cubicBezTo>
                  <a:pt x="3997325" y="388867"/>
                  <a:pt x="4027261" y="430142"/>
                  <a:pt x="4044043" y="481849"/>
                </a:cubicBezTo>
                <a:cubicBezTo>
                  <a:pt x="4060825" y="533556"/>
                  <a:pt x="4076700" y="673710"/>
                  <a:pt x="4087586" y="715892"/>
                </a:cubicBezTo>
                <a:cubicBezTo>
                  <a:pt x="4098472" y="758074"/>
                  <a:pt x="4098472" y="769867"/>
                  <a:pt x="4109358" y="734942"/>
                </a:cubicBezTo>
                <a:cubicBezTo>
                  <a:pt x="4120244" y="700017"/>
                  <a:pt x="4145643" y="548524"/>
                  <a:pt x="4152900" y="506342"/>
                </a:cubicBezTo>
                <a:cubicBezTo>
                  <a:pt x="4160157" y="464160"/>
                  <a:pt x="4142014" y="463706"/>
                  <a:pt x="4152900" y="481849"/>
                </a:cubicBezTo>
                <a:cubicBezTo>
                  <a:pt x="4163786" y="499992"/>
                  <a:pt x="4200526" y="584810"/>
                  <a:pt x="4218215" y="615199"/>
                </a:cubicBezTo>
                <a:cubicBezTo>
                  <a:pt x="4235904" y="645588"/>
                  <a:pt x="4248150" y="672349"/>
                  <a:pt x="4259036" y="664185"/>
                </a:cubicBezTo>
                <a:cubicBezTo>
                  <a:pt x="4269922" y="656021"/>
                  <a:pt x="4275818" y="609757"/>
                  <a:pt x="4283529" y="566214"/>
                </a:cubicBezTo>
                <a:cubicBezTo>
                  <a:pt x="4291240" y="522671"/>
                  <a:pt x="4300311" y="436946"/>
                  <a:pt x="4305300" y="402928"/>
                </a:cubicBezTo>
                <a:cubicBezTo>
                  <a:pt x="4310289" y="368910"/>
                  <a:pt x="4294869" y="325368"/>
                  <a:pt x="4313465" y="362107"/>
                </a:cubicBezTo>
                <a:cubicBezTo>
                  <a:pt x="4332061" y="398846"/>
                  <a:pt x="4394654" y="578007"/>
                  <a:pt x="4416879" y="623364"/>
                </a:cubicBezTo>
                <a:cubicBezTo>
                  <a:pt x="4439104" y="668721"/>
                  <a:pt x="4441372" y="659196"/>
                  <a:pt x="4446815" y="634249"/>
                </a:cubicBezTo>
                <a:cubicBezTo>
                  <a:pt x="4452258" y="609302"/>
                  <a:pt x="4440918" y="525846"/>
                  <a:pt x="4449536" y="473685"/>
                </a:cubicBezTo>
                <a:cubicBezTo>
                  <a:pt x="4458154" y="421524"/>
                  <a:pt x="4488543" y="349860"/>
                  <a:pt x="4498522" y="321285"/>
                </a:cubicBezTo>
                <a:cubicBezTo>
                  <a:pt x="4508501" y="292710"/>
                  <a:pt x="4508954" y="297472"/>
                  <a:pt x="4509408" y="302235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Freeform: Shape 518">
            <a:extLst>
              <a:ext uri="{FF2B5EF4-FFF2-40B4-BE49-F238E27FC236}">
                <a16:creationId xmlns:a16="http://schemas.microsoft.com/office/drawing/2014/main" id="{7FE15B68-2F01-4438-BBA9-A754A335DCEA}"/>
              </a:ext>
            </a:extLst>
          </p:cNvPr>
          <p:cNvSpPr/>
          <p:nvPr/>
        </p:nvSpPr>
        <p:spPr>
          <a:xfrm>
            <a:off x="6047014" y="551623"/>
            <a:ext cx="1366157" cy="654028"/>
          </a:xfrm>
          <a:custGeom>
            <a:avLst/>
            <a:gdLst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179877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23419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80407 w 1366157"/>
              <a:gd name="connsiteY25" fmla="*/ 234306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37558 w 1366157"/>
              <a:gd name="connsiteY27" fmla="*/ 228879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40279 w 1366157"/>
              <a:gd name="connsiteY27" fmla="*/ 232961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408315 h 669630"/>
              <a:gd name="connsiteX1" fmla="*/ 29936 w 1366157"/>
              <a:gd name="connsiteY1" fmla="*/ 666850 h 669630"/>
              <a:gd name="connsiteX2" fmla="*/ 59872 w 1366157"/>
              <a:gd name="connsiteY2" fmla="*/ 261358 h 669630"/>
              <a:gd name="connsiteX3" fmla="*/ 133350 w 1366157"/>
              <a:gd name="connsiteY3" fmla="*/ 500843 h 669630"/>
              <a:gd name="connsiteX4" fmla="*/ 163286 w 1366157"/>
              <a:gd name="connsiteY4" fmla="*/ 166108 h 669630"/>
              <a:gd name="connsiteX5" fmla="*/ 212272 w 1366157"/>
              <a:gd name="connsiteY5" fmla="*/ 487236 h 669630"/>
              <a:gd name="connsiteX6" fmla="*/ 266700 w 1366157"/>
              <a:gd name="connsiteY6" fmla="*/ 171550 h 669630"/>
              <a:gd name="connsiteX7" fmla="*/ 348343 w 1366157"/>
              <a:gd name="connsiteY7" fmla="*/ 476350 h 669630"/>
              <a:gd name="connsiteX8" fmla="*/ 386443 w 1366157"/>
              <a:gd name="connsiteY8" fmla="*/ 16429 h 669630"/>
              <a:gd name="connsiteX9" fmla="*/ 405493 w 1366157"/>
              <a:gd name="connsiteY9" fmla="*/ 359329 h 669630"/>
              <a:gd name="connsiteX10" fmla="*/ 438150 w 1366157"/>
              <a:gd name="connsiteY10" fmla="*/ 198765 h 669630"/>
              <a:gd name="connsiteX11" fmla="*/ 446315 w 1366157"/>
              <a:gd name="connsiteY11" fmla="*/ 17789 h 669630"/>
              <a:gd name="connsiteX12" fmla="*/ 459922 w 1366157"/>
              <a:gd name="connsiteY12" fmla="*/ 326672 h 669630"/>
              <a:gd name="connsiteX13" fmla="*/ 489857 w 1366157"/>
              <a:gd name="connsiteY13" fmla="*/ 24594 h 669630"/>
              <a:gd name="connsiteX14" fmla="*/ 527957 w 1366157"/>
              <a:gd name="connsiteY14" fmla="*/ 206929 h 669630"/>
              <a:gd name="connsiteX15" fmla="*/ 595993 w 1366157"/>
              <a:gd name="connsiteY15" fmla="*/ 27315 h 669630"/>
              <a:gd name="connsiteX16" fmla="*/ 601436 w 1366157"/>
              <a:gd name="connsiteY16" fmla="*/ 185158 h 669630"/>
              <a:gd name="connsiteX17" fmla="*/ 654504 w 1366157"/>
              <a:gd name="connsiteY17" fmla="*/ 27314 h 669630"/>
              <a:gd name="connsiteX18" fmla="*/ 723900 w 1366157"/>
              <a:gd name="connsiteY18" fmla="*/ 242308 h 669630"/>
              <a:gd name="connsiteX19" fmla="*/ 791937 w 1366157"/>
              <a:gd name="connsiteY19" fmla="*/ 19150 h 669630"/>
              <a:gd name="connsiteX20" fmla="*/ 865415 w 1366157"/>
              <a:gd name="connsiteY20" fmla="*/ 242308 h 669630"/>
              <a:gd name="connsiteX21" fmla="*/ 907597 w 1366157"/>
              <a:gd name="connsiteY21" fmla="*/ 24594 h 669630"/>
              <a:gd name="connsiteX22" fmla="*/ 947057 w 1366157"/>
              <a:gd name="connsiteY22" fmla="*/ 215093 h 669630"/>
              <a:gd name="connsiteX23" fmla="*/ 993322 w 1366157"/>
              <a:gd name="connsiteY23" fmla="*/ 24593 h 669630"/>
              <a:gd name="connsiteX24" fmla="*/ 1045029 w 1366157"/>
              <a:gd name="connsiteY24" fmla="*/ 185158 h 669630"/>
              <a:gd name="connsiteX25" fmla="*/ 1080407 w 1366157"/>
              <a:gd name="connsiteY25" fmla="*/ 19151 h 669630"/>
              <a:gd name="connsiteX26" fmla="*/ 1118507 w 1366157"/>
              <a:gd name="connsiteY26" fmla="*/ 274965 h 669630"/>
              <a:gd name="connsiteX27" fmla="*/ 1140279 w 1366157"/>
              <a:gd name="connsiteY27" fmla="*/ 17789 h 669630"/>
              <a:gd name="connsiteX28" fmla="*/ 1156607 w 1366157"/>
              <a:gd name="connsiteY28" fmla="*/ 264079 h 669630"/>
              <a:gd name="connsiteX29" fmla="*/ 1179739 w 1366157"/>
              <a:gd name="connsiteY29" fmla="*/ 16429 h 669630"/>
              <a:gd name="connsiteX30" fmla="*/ 1205593 w 1366157"/>
              <a:gd name="connsiteY30" fmla="*/ 343000 h 669630"/>
              <a:gd name="connsiteX31" fmla="*/ 1221922 w 1366157"/>
              <a:gd name="connsiteY31" fmla="*/ 100 h 669630"/>
              <a:gd name="connsiteX32" fmla="*/ 1243693 w 1366157"/>
              <a:gd name="connsiteY32" fmla="*/ 304900 h 669630"/>
              <a:gd name="connsiteX33" fmla="*/ 1249136 w 1366157"/>
              <a:gd name="connsiteY33" fmla="*/ 65415 h 669630"/>
              <a:gd name="connsiteX34" fmla="*/ 1262743 w 1366157"/>
              <a:gd name="connsiteY34" fmla="*/ 313065 h 669630"/>
              <a:gd name="connsiteX35" fmla="*/ 1303565 w 1366157"/>
              <a:gd name="connsiteY35" fmla="*/ 13708 h 669630"/>
              <a:gd name="connsiteX36" fmla="*/ 1338943 w 1366157"/>
              <a:gd name="connsiteY36" fmla="*/ 266800 h 669630"/>
              <a:gd name="connsiteX37" fmla="*/ 1366157 w 1366157"/>
              <a:gd name="connsiteY37" fmla="*/ 138893 h 669630"/>
              <a:gd name="connsiteX0" fmla="*/ 0 w 1366157"/>
              <a:gd name="connsiteY0" fmla="*/ 394789 h 656104"/>
              <a:gd name="connsiteX1" fmla="*/ 29936 w 1366157"/>
              <a:gd name="connsiteY1" fmla="*/ 653324 h 656104"/>
              <a:gd name="connsiteX2" fmla="*/ 59872 w 1366157"/>
              <a:gd name="connsiteY2" fmla="*/ 247832 h 656104"/>
              <a:gd name="connsiteX3" fmla="*/ 133350 w 1366157"/>
              <a:gd name="connsiteY3" fmla="*/ 487317 h 656104"/>
              <a:gd name="connsiteX4" fmla="*/ 163286 w 1366157"/>
              <a:gd name="connsiteY4" fmla="*/ 152582 h 656104"/>
              <a:gd name="connsiteX5" fmla="*/ 212272 w 1366157"/>
              <a:gd name="connsiteY5" fmla="*/ 473710 h 656104"/>
              <a:gd name="connsiteX6" fmla="*/ 266700 w 1366157"/>
              <a:gd name="connsiteY6" fmla="*/ 158024 h 656104"/>
              <a:gd name="connsiteX7" fmla="*/ 348343 w 1366157"/>
              <a:gd name="connsiteY7" fmla="*/ 462824 h 656104"/>
              <a:gd name="connsiteX8" fmla="*/ 386443 w 1366157"/>
              <a:gd name="connsiteY8" fmla="*/ 2903 h 656104"/>
              <a:gd name="connsiteX9" fmla="*/ 405493 w 1366157"/>
              <a:gd name="connsiteY9" fmla="*/ 345803 h 656104"/>
              <a:gd name="connsiteX10" fmla="*/ 438150 w 1366157"/>
              <a:gd name="connsiteY10" fmla="*/ 185239 h 656104"/>
              <a:gd name="connsiteX11" fmla="*/ 446315 w 1366157"/>
              <a:gd name="connsiteY11" fmla="*/ 4263 h 656104"/>
              <a:gd name="connsiteX12" fmla="*/ 459922 w 1366157"/>
              <a:gd name="connsiteY12" fmla="*/ 313146 h 656104"/>
              <a:gd name="connsiteX13" fmla="*/ 489857 w 1366157"/>
              <a:gd name="connsiteY13" fmla="*/ 11068 h 656104"/>
              <a:gd name="connsiteX14" fmla="*/ 527957 w 1366157"/>
              <a:gd name="connsiteY14" fmla="*/ 193403 h 656104"/>
              <a:gd name="connsiteX15" fmla="*/ 595993 w 1366157"/>
              <a:gd name="connsiteY15" fmla="*/ 13789 h 656104"/>
              <a:gd name="connsiteX16" fmla="*/ 601436 w 1366157"/>
              <a:gd name="connsiteY16" fmla="*/ 171632 h 656104"/>
              <a:gd name="connsiteX17" fmla="*/ 654504 w 1366157"/>
              <a:gd name="connsiteY17" fmla="*/ 13788 h 656104"/>
              <a:gd name="connsiteX18" fmla="*/ 723900 w 1366157"/>
              <a:gd name="connsiteY18" fmla="*/ 228782 h 656104"/>
              <a:gd name="connsiteX19" fmla="*/ 791937 w 1366157"/>
              <a:gd name="connsiteY19" fmla="*/ 5624 h 656104"/>
              <a:gd name="connsiteX20" fmla="*/ 865415 w 1366157"/>
              <a:gd name="connsiteY20" fmla="*/ 228782 h 656104"/>
              <a:gd name="connsiteX21" fmla="*/ 907597 w 1366157"/>
              <a:gd name="connsiteY21" fmla="*/ 11068 h 656104"/>
              <a:gd name="connsiteX22" fmla="*/ 947057 w 1366157"/>
              <a:gd name="connsiteY22" fmla="*/ 201567 h 656104"/>
              <a:gd name="connsiteX23" fmla="*/ 993322 w 1366157"/>
              <a:gd name="connsiteY23" fmla="*/ 11067 h 656104"/>
              <a:gd name="connsiteX24" fmla="*/ 1045029 w 1366157"/>
              <a:gd name="connsiteY24" fmla="*/ 171632 h 656104"/>
              <a:gd name="connsiteX25" fmla="*/ 1080407 w 1366157"/>
              <a:gd name="connsiteY25" fmla="*/ 5625 h 656104"/>
              <a:gd name="connsiteX26" fmla="*/ 1118507 w 1366157"/>
              <a:gd name="connsiteY26" fmla="*/ 261439 h 656104"/>
              <a:gd name="connsiteX27" fmla="*/ 1140279 w 1366157"/>
              <a:gd name="connsiteY27" fmla="*/ 4263 h 656104"/>
              <a:gd name="connsiteX28" fmla="*/ 1156607 w 1366157"/>
              <a:gd name="connsiteY28" fmla="*/ 250553 h 656104"/>
              <a:gd name="connsiteX29" fmla="*/ 1179739 w 1366157"/>
              <a:gd name="connsiteY29" fmla="*/ 2903 h 656104"/>
              <a:gd name="connsiteX30" fmla="*/ 1205593 w 1366157"/>
              <a:gd name="connsiteY30" fmla="*/ 329474 h 656104"/>
              <a:gd name="connsiteX31" fmla="*/ 1228725 w 1366157"/>
              <a:gd name="connsiteY31" fmla="*/ 4263 h 656104"/>
              <a:gd name="connsiteX32" fmla="*/ 1243693 w 1366157"/>
              <a:gd name="connsiteY32" fmla="*/ 291374 h 656104"/>
              <a:gd name="connsiteX33" fmla="*/ 1249136 w 1366157"/>
              <a:gd name="connsiteY33" fmla="*/ 51889 h 656104"/>
              <a:gd name="connsiteX34" fmla="*/ 1262743 w 1366157"/>
              <a:gd name="connsiteY34" fmla="*/ 299539 h 656104"/>
              <a:gd name="connsiteX35" fmla="*/ 1303565 w 1366157"/>
              <a:gd name="connsiteY35" fmla="*/ 182 h 656104"/>
              <a:gd name="connsiteX36" fmla="*/ 1338943 w 1366157"/>
              <a:gd name="connsiteY36" fmla="*/ 253274 h 656104"/>
              <a:gd name="connsiteX37" fmla="*/ 1366157 w 1366157"/>
              <a:gd name="connsiteY37" fmla="*/ 125367 h 656104"/>
              <a:gd name="connsiteX0" fmla="*/ 0 w 1366157"/>
              <a:gd name="connsiteY0" fmla="*/ 392713 h 654028"/>
              <a:gd name="connsiteX1" fmla="*/ 29936 w 1366157"/>
              <a:gd name="connsiteY1" fmla="*/ 651248 h 654028"/>
              <a:gd name="connsiteX2" fmla="*/ 59872 w 1366157"/>
              <a:gd name="connsiteY2" fmla="*/ 245756 h 654028"/>
              <a:gd name="connsiteX3" fmla="*/ 133350 w 1366157"/>
              <a:gd name="connsiteY3" fmla="*/ 485241 h 654028"/>
              <a:gd name="connsiteX4" fmla="*/ 163286 w 1366157"/>
              <a:gd name="connsiteY4" fmla="*/ 150506 h 654028"/>
              <a:gd name="connsiteX5" fmla="*/ 212272 w 1366157"/>
              <a:gd name="connsiteY5" fmla="*/ 471634 h 654028"/>
              <a:gd name="connsiteX6" fmla="*/ 266700 w 1366157"/>
              <a:gd name="connsiteY6" fmla="*/ 155948 h 654028"/>
              <a:gd name="connsiteX7" fmla="*/ 348343 w 1366157"/>
              <a:gd name="connsiteY7" fmla="*/ 460748 h 654028"/>
              <a:gd name="connsiteX8" fmla="*/ 386443 w 1366157"/>
              <a:gd name="connsiteY8" fmla="*/ 827 h 654028"/>
              <a:gd name="connsiteX9" fmla="*/ 405493 w 1366157"/>
              <a:gd name="connsiteY9" fmla="*/ 343727 h 654028"/>
              <a:gd name="connsiteX10" fmla="*/ 438150 w 1366157"/>
              <a:gd name="connsiteY10" fmla="*/ 183163 h 654028"/>
              <a:gd name="connsiteX11" fmla="*/ 446315 w 1366157"/>
              <a:gd name="connsiteY11" fmla="*/ 2187 h 654028"/>
              <a:gd name="connsiteX12" fmla="*/ 459922 w 1366157"/>
              <a:gd name="connsiteY12" fmla="*/ 311070 h 654028"/>
              <a:gd name="connsiteX13" fmla="*/ 489857 w 1366157"/>
              <a:gd name="connsiteY13" fmla="*/ 8992 h 654028"/>
              <a:gd name="connsiteX14" fmla="*/ 527957 w 1366157"/>
              <a:gd name="connsiteY14" fmla="*/ 191327 h 654028"/>
              <a:gd name="connsiteX15" fmla="*/ 595993 w 1366157"/>
              <a:gd name="connsiteY15" fmla="*/ 11713 h 654028"/>
              <a:gd name="connsiteX16" fmla="*/ 601436 w 1366157"/>
              <a:gd name="connsiteY16" fmla="*/ 169556 h 654028"/>
              <a:gd name="connsiteX17" fmla="*/ 654504 w 1366157"/>
              <a:gd name="connsiteY17" fmla="*/ 11712 h 654028"/>
              <a:gd name="connsiteX18" fmla="*/ 723900 w 1366157"/>
              <a:gd name="connsiteY18" fmla="*/ 226706 h 654028"/>
              <a:gd name="connsiteX19" fmla="*/ 791937 w 1366157"/>
              <a:gd name="connsiteY19" fmla="*/ 3548 h 654028"/>
              <a:gd name="connsiteX20" fmla="*/ 865415 w 1366157"/>
              <a:gd name="connsiteY20" fmla="*/ 226706 h 654028"/>
              <a:gd name="connsiteX21" fmla="*/ 907597 w 1366157"/>
              <a:gd name="connsiteY21" fmla="*/ 8992 h 654028"/>
              <a:gd name="connsiteX22" fmla="*/ 947057 w 1366157"/>
              <a:gd name="connsiteY22" fmla="*/ 199491 h 654028"/>
              <a:gd name="connsiteX23" fmla="*/ 993322 w 1366157"/>
              <a:gd name="connsiteY23" fmla="*/ 8991 h 654028"/>
              <a:gd name="connsiteX24" fmla="*/ 1045029 w 1366157"/>
              <a:gd name="connsiteY24" fmla="*/ 169556 h 654028"/>
              <a:gd name="connsiteX25" fmla="*/ 1080407 w 1366157"/>
              <a:gd name="connsiteY25" fmla="*/ 3549 h 654028"/>
              <a:gd name="connsiteX26" fmla="*/ 1118507 w 1366157"/>
              <a:gd name="connsiteY26" fmla="*/ 259363 h 654028"/>
              <a:gd name="connsiteX27" fmla="*/ 1140279 w 1366157"/>
              <a:gd name="connsiteY27" fmla="*/ 2187 h 654028"/>
              <a:gd name="connsiteX28" fmla="*/ 1156607 w 1366157"/>
              <a:gd name="connsiteY28" fmla="*/ 248477 h 654028"/>
              <a:gd name="connsiteX29" fmla="*/ 1179739 w 1366157"/>
              <a:gd name="connsiteY29" fmla="*/ 827 h 654028"/>
              <a:gd name="connsiteX30" fmla="*/ 1205593 w 1366157"/>
              <a:gd name="connsiteY30" fmla="*/ 327398 h 654028"/>
              <a:gd name="connsiteX31" fmla="*/ 1228725 w 1366157"/>
              <a:gd name="connsiteY31" fmla="*/ 2187 h 654028"/>
              <a:gd name="connsiteX32" fmla="*/ 1243693 w 1366157"/>
              <a:gd name="connsiteY32" fmla="*/ 289298 h 654028"/>
              <a:gd name="connsiteX33" fmla="*/ 1249136 w 1366157"/>
              <a:gd name="connsiteY33" fmla="*/ 49813 h 654028"/>
              <a:gd name="connsiteX34" fmla="*/ 1262743 w 1366157"/>
              <a:gd name="connsiteY34" fmla="*/ 297463 h 654028"/>
              <a:gd name="connsiteX35" fmla="*/ 1309008 w 1366157"/>
              <a:gd name="connsiteY35" fmla="*/ 10353 h 654028"/>
              <a:gd name="connsiteX36" fmla="*/ 1338943 w 1366157"/>
              <a:gd name="connsiteY36" fmla="*/ 251198 h 654028"/>
              <a:gd name="connsiteX37" fmla="*/ 1366157 w 1366157"/>
              <a:gd name="connsiteY37" fmla="*/ 123291 h 65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366157" h="654028">
                <a:moveTo>
                  <a:pt x="0" y="392713"/>
                </a:moveTo>
                <a:cubicBezTo>
                  <a:pt x="9978" y="534227"/>
                  <a:pt x="19957" y="675741"/>
                  <a:pt x="29936" y="651248"/>
                </a:cubicBezTo>
                <a:cubicBezTo>
                  <a:pt x="39915" y="626755"/>
                  <a:pt x="42636" y="273424"/>
                  <a:pt x="59872" y="245756"/>
                </a:cubicBezTo>
                <a:cubicBezTo>
                  <a:pt x="77108" y="218088"/>
                  <a:pt x="116114" y="501116"/>
                  <a:pt x="133350" y="485241"/>
                </a:cubicBezTo>
                <a:cubicBezTo>
                  <a:pt x="150586" y="469366"/>
                  <a:pt x="150132" y="152774"/>
                  <a:pt x="163286" y="150506"/>
                </a:cubicBezTo>
                <a:cubicBezTo>
                  <a:pt x="176440" y="148238"/>
                  <a:pt x="195036" y="470727"/>
                  <a:pt x="212272" y="471634"/>
                </a:cubicBezTo>
                <a:cubicBezTo>
                  <a:pt x="229508" y="472541"/>
                  <a:pt x="244022" y="157762"/>
                  <a:pt x="266700" y="155948"/>
                </a:cubicBezTo>
                <a:cubicBezTo>
                  <a:pt x="289378" y="154134"/>
                  <a:pt x="328386" y="486602"/>
                  <a:pt x="348343" y="460748"/>
                </a:cubicBezTo>
                <a:cubicBezTo>
                  <a:pt x="368300" y="434894"/>
                  <a:pt x="376918" y="20330"/>
                  <a:pt x="386443" y="827"/>
                </a:cubicBezTo>
                <a:cubicBezTo>
                  <a:pt x="395968" y="-18676"/>
                  <a:pt x="396875" y="313338"/>
                  <a:pt x="405493" y="343727"/>
                </a:cubicBezTo>
                <a:cubicBezTo>
                  <a:pt x="414111" y="374116"/>
                  <a:pt x="431346" y="240086"/>
                  <a:pt x="438150" y="183163"/>
                </a:cubicBezTo>
                <a:cubicBezTo>
                  <a:pt x="444954" y="126240"/>
                  <a:pt x="442686" y="-19131"/>
                  <a:pt x="446315" y="2187"/>
                </a:cubicBezTo>
                <a:cubicBezTo>
                  <a:pt x="449944" y="23505"/>
                  <a:pt x="452665" y="309936"/>
                  <a:pt x="459922" y="311070"/>
                </a:cubicBezTo>
                <a:cubicBezTo>
                  <a:pt x="467179" y="312204"/>
                  <a:pt x="478518" y="28949"/>
                  <a:pt x="489857" y="8992"/>
                </a:cubicBezTo>
                <a:cubicBezTo>
                  <a:pt x="501196" y="-10965"/>
                  <a:pt x="510268" y="190874"/>
                  <a:pt x="527957" y="191327"/>
                </a:cubicBezTo>
                <a:cubicBezTo>
                  <a:pt x="545646" y="191780"/>
                  <a:pt x="583747" y="15341"/>
                  <a:pt x="595993" y="11713"/>
                </a:cubicBezTo>
                <a:cubicBezTo>
                  <a:pt x="608239" y="8085"/>
                  <a:pt x="591684" y="169556"/>
                  <a:pt x="601436" y="169556"/>
                </a:cubicBezTo>
                <a:cubicBezTo>
                  <a:pt x="611188" y="169556"/>
                  <a:pt x="634093" y="2187"/>
                  <a:pt x="654504" y="11712"/>
                </a:cubicBezTo>
                <a:cubicBezTo>
                  <a:pt x="674915" y="21237"/>
                  <a:pt x="700995" y="228067"/>
                  <a:pt x="723900" y="226706"/>
                </a:cubicBezTo>
                <a:cubicBezTo>
                  <a:pt x="746805" y="225345"/>
                  <a:pt x="768351" y="3548"/>
                  <a:pt x="791937" y="3548"/>
                </a:cubicBezTo>
                <a:cubicBezTo>
                  <a:pt x="815523" y="3548"/>
                  <a:pt x="846138" y="225799"/>
                  <a:pt x="865415" y="226706"/>
                </a:cubicBezTo>
                <a:cubicBezTo>
                  <a:pt x="884692" y="227613"/>
                  <a:pt x="893990" y="13528"/>
                  <a:pt x="907597" y="8992"/>
                </a:cubicBezTo>
                <a:cubicBezTo>
                  <a:pt x="921204" y="4456"/>
                  <a:pt x="932770" y="199491"/>
                  <a:pt x="947057" y="199491"/>
                </a:cubicBezTo>
                <a:cubicBezTo>
                  <a:pt x="961344" y="199491"/>
                  <a:pt x="976993" y="13980"/>
                  <a:pt x="993322" y="8991"/>
                </a:cubicBezTo>
                <a:cubicBezTo>
                  <a:pt x="1009651" y="4002"/>
                  <a:pt x="1030515" y="170463"/>
                  <a:pt x="1045029" y="169556"/>
                </a:cubicBezTo>
                <a:cubicBezTo>
                  <a:pt x="1059543" y="168649"/>
                  <a:pt x="1068161" y="-11419"/>
                  <a:pt x="1080407" y="3549"/>
                </a:cubicBezTo>
                <a:cubicBezTo>
                  <a:pt x="1092653" y="18517"/>
                  <a:pt x="1108528" y="259590"/>
                  <a:pt x="1118507" y="259363"/>
                </a:cubicBezTo>
                <a:cubicBezTo>
                  <a:pt x="1128486" y="259136"/>
                  <a:pt x="1133929" y="4001"/>
                  <a:pt x="1140279" y="2187"/>
                </a:cubicBezTo>
                <a:cubicBezTo>
                  <a:pt x="1146629" y="373"/>
                  <a:pt x="1150030" y="248704"/>
                  <a:pt x="1156607" y="248477"/>
                </a:cubicBezTo>
                <a:cubicBezTo>
                  <a:pt x="1163184" y="248250"/>
                  <a:pt x="1171575" y="-12326"/>
                  <a:pt x="1179739" y="827"/>
                </a:cubicBezTo>
                <a:cubicBezTo>
                  <a:pt x="1187903" y="13980"/>
                  <a:pt x="1197429" y="327171"/>
                  <a:pt x="1205593" y="327398"/>
                </a:cubicBezTo>
                <a:cubicBezTo>
                  <a:pt x="1213757" y="327625"/>
                  <a:pt x="1222375" y="8537"/>
                  <a:pt x="1228725" y="2187"/>
                </a:cubicBezTo>
                <a:cubicBezTo>
                  <a:pt x="1235075" y="-4163"/>
                  <a:pt x="1240291" y="281360"/>
                  <a:pt x="1243693" y="289298"/>
                </a:cubicBezTo>
                <a:cubicBezTo>
                  <a:pt x="1247095" y="297236"/>
                  <a:pt x="1245961" y="48452"/>
                  <a:pt x="1249136" y="49813"/>
                </a:cubicBezTo>
                <a:cubicBezTo>
                  <a:pt x="1252311" y="51174"/>
                  <a:pt x="1252764" y="304040"/>
                  <a:pt x="1262743" y="297463"/>
                </a:cubicBezTo>
                <a:cubicBezTo>
                  <a:pt x="1272722" y="290886"/>
                  <a:pt x="1296308" y="18064"/>
                  <a:pt x="1309008" y="10353"/>
                </a:cubicBezTo>
                <a:cubicBezTo>
                  <a:pt x="1321708" y="2642"/>
                  <a:pt x="1329418" y="232375"/>
                  <a:pt x="1338943" y="251198"/>
                </a:cubicBezTo>
                <a:cubicBezTo>
                  <a:pt x="1348468" y="270021"/>
                  <a:pt x="1357766" y="197676"/>
                  <a:pt x="1366157" y="123291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0" name="Freeform: Shape 519">
            <a:extLst>
              <a:ext uri="{FF2B5EF4-FFF2-40B4-BE49-F238E27FC236}">
                <a16:creationId xmlns:a16="http://schemas.microsoft.com/office/drawing/2014/main" id="{3900B097-56F3-49B6-A879-44B6769C670D}"/>
              </a:ext>
            </a:extLst>
          </p:cNvPr>
          <p:cNvSpPr/>
          <p:nvPr/>
        </p:nvSpPr>
        <p:spPr>
          <a:xfrm>
            <a:off x="1540328" y="530642"/>
            <a:ext cx="4223656" cy="914474"/>
          </a:xfrm>
          <a:custGeom>
            <a:avLst/>
            <a:gdLst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77142 w 4476690"/>
              <a:gd name="connsiteY58" fmla="*/ 889944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28750 w 4476690"/>
              <a:gd name="connsiteY40" fmla="*/ 821908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48453"/>
              <a:gd name="connsiteY0" fmla="*/ 696722 h 914474"/>
              <a:gd name="connsiteX1" fmla="*/ 24492 w 4448453"/>
              <a:gd name="connsiteY1" fmla="*/ 462679 h 914474"/>
              <a:gd name="connsiteX2" fmla="*/ 70757 w 4448453"/>
              <a:gd name="connsiteY2" fmla="*/ 830072 h 914474"/>
              <a:gd name="connsiteX3" fmla="*/ 100692 w 4448453"/>
              <a:gd name="connsiteY3" fmla="*/ 449072 h 914474"/>
              <a:gd name="connsiteX4" fmla="*/ 138792 w 4448453"/>
              <a:gd name="connsiteY4" fmla="*/ 685837 h 914474"/>
              <a:gd name="connsiteX5" fmla="*/ 204107 w 4448453"/>
              <a:gd name="connsiteY5" fmla="*/ 304837 h 914474"/>
              <a:gd name="connsiteX6" fmla="*/ 231321 w 4448453"/>
              <a:gd name="connsiteY6" fmla="*/ 734822 h 914474"/>
              <a:gd name="connsiteX7" fmla="*/ 258535 w 4448453"/>
              <a:gd name="connsiteY7" fmla="*/ 266737 h 914474"/>
              <a:gd name="connsiteX8" fmla="*/ 274864 w 4448453"/>
              <a:gd name="connsiteY8" fmla="*/ 748429 h 914474"/>
              <a:gd name="connsiteX9" fmla="*/ 310242 w 4448453"/>
              <a:gd name="connsiteY9" fmla="*/ 299394 h 914474"/>
              <a:gd name="connsiteX10" fmla="*/ 329292 w 4448453"/>
              <a:gd name="connsiteY10" fmla="*/ 737544 h 914474"/>
              <a:gd name="connsiteX11" fmla="*/ 370114 w 4448453"/>
              <a:gd name="connsiteY11" fmla="*/ 157879 h 914474"/>
              <a:gd name="connsiteX12" fmla="*/ 361950 w 4448453"/>
              <a:gd name="connsiteY12" fmla="*/ 549765 h 914474"/>
              <a:gd name="connsiteX13" fmla="*/ 405492 w 4448453"/>
              <a:gd name="connsiteY13" fmla="*/ 247687 h 914474"/>
              <a:gd name="connsiteX14" fmla="*/ 451757 w 4448453"/>
              <a:gd name="connsiteY14" fmla="*/ 465401 h 914474"/>
              <a:gd name="connsiteX15" fmla="*/ 500742 w 4448453"/>
              <a:gd name="connsiteY15" fmla="*/ 103451 h 914474"/>
              <a:gd name="connsiteX16" fmla="*/ 527957 w 4448453"/>
              <a:gd name="connsiteY16" fmla="*/ 511665 h 914474"/>
              <a:gd name="connsiteX17" fmla="*/ 576942 w 4448453"/>
              <a:gd name="connsiteY17" fmla="*/ 37 h 914474"/>
              <a:gd name="connsiteX18" fmla="*/ 601435 w 4448453"/>
              <a:gd name="connsiteY18" fmla="*/ 541601 h 914474"/>
              <a:gd name="connsiteX19" fmla="*/ 647700 w 4448453"/>
              <a:gd name="connsiteY19" fmla="*/ 84401 h 914474"/>
              <a:gd name="connsiteX20" fmla="*/ 718457 w 4448453"/>
              <a:gd name="connsiteY20" fmla="*/ 413694 h 914474"/>
              <a:gd name="connsiteX21" fmla="*/ 723900 w 4448453"/>
              <a:gd name="connsiteY21" fmla="*/ 114337 h 914474"/>
              <a:gd name="connsiteX22" fmla="*/ 764721 w 4448453"/>
              <a:gd name="connsiteY22" fmla="*/ 351101 h 914474"/>
              <a:gd name="connsiteX23" fmla="*/ 808264 w 4448453"/>
              <a:gd name="connsiteY23" fmla="*/ 13644 h 914474"/>
              <a:gd name="connsiteX24" fmla="*/ 857250 w 4448453"/>
              <a:gd name="connsiteY24" fmla="*/ 250408 h 914474"/>
              <a:gd name="connsiteX25" fmla="*/ 887185 w 4448453"/>
              <a:gd name="connsiteY25" fmla="*/ 27251 h 914474"/>
              <a:gd name="connsiteX26" fmla="*/ 919842 w 4448453"/>
              <a:gd name="connsiteY26" fmla="*/ 261294 h 914474"/>
              <a:gd name="connsiteX27" fmla="*/ 966107 w 4448453"/>
              <a:gd name="connsiteY27" fmla="*/ 70794 h 914474"/>
              <a:gd name="connsiteX28" fmla="*/ 971550 w 4448453"/>
              <a:gd name="connsiteY28" fmla="*/ 378315 h 914474"/>
              <a:gd name="connsiteX29" fmla="*/ 1025978 w 4448453"/>
              <a:gd name="connsiteY29" fmla="*/ 57187 h 914474"/>
              <a:gd name="connsiteX30" fmla="*/ 1053192 w 4448453"/>
              <a:gd name="connsiteY30" fmla="*/ 430022 h 914474"/>
              <a:gd name="connsiteX31" fmla="*/ 1113064 w 4448453"/>
              <a:gd name="connsiteY31" fmla="*/ 54465 h 914474"/>
              <a:gd name="connsiteX32" fmla="*/ 1126671 w 4448453"/>
              <a:gd name="connsiteY32" fmla="*/ 500779 h 914474"/>
              <a:gd name="connsiteX33" fmla="*/ 1170214 w 4448453"/>
              <a:gd name="connsiteY33" fmla="*/ 87122 h 914474"/>
              <a:gd name="connsiteX34" fmla="*/ 1243692 w 4448453"/>
              <a:gd name="connsiteY34" fmla="*/ 606915 h 914474"/>
              <a:gd name="connsiteX35" fmla="*/ 1270907 w 4448453"/>
              <a:gd name="connsiteY35" fmla="*/ 326608 h 914474"/>
              <a:gd name="connsiteX36" fmla="*/ 1317171 w 4448453"/>
              <a:gd name="connsiteY36" fmla="*/ 634129 h 914474"/>
              <a:gd name="connsiteX37" fmla="*/ 1347107 w 4448453"/>
              <a:gd name="connsiteY37" fmla="*/ 375594 h 914474"/>
              <a:gd name="connsiteX38" fmla="*/ 1363435 w 4448453"/>
              <a:gd name="connsiteY38" fmla="*/ 699444 h 914474"/>
              <a:gd name="connsiteX39" fmla="*/ 1401535 w 4448453"/>
              <a:gd name="connsiteY39" fmla="*/ 348379 h 914474"/>
              <a:gd name="connsiteX40" fmla="*/ 1428750 w 4448453"/>
              <a:gd name="connsiteY40" fmla="*/ 821908 h 914474"/>
              <a:gd name="connsiteX41" fmla="*/ 1524000 w 4448453"/>
              <a:gd name="connsiteY41" fmla="*/ 397365 h 914474"/>
              <a:gd name="connsiteX42" fmla="*/ 1507671 w 4448453"/>
              <a:gd name="connsiteY42" fmla="*/ 748429 h 914474"/>
              <a:gd name="connsiteX43" fmla="*/ 1551214 w 4448453"/>
              <a:gd name="connsiteY43" fmla="*/ 606915 h 914474"/>
              <a:gd name="connsiteX44" fmla="*/ 1592035 w 4448453"/>
              <a:gd name="connsiteY44" fmla="*/ 802858 h 914474"/>
              <a:gd name="connsiteX45" fmla="*/ 1592035 w 4448453"/>
              <a:gd name="connsiteY45" fmla="*/ 541601 h 914474"/>
              <a:gd name="connsiteX46" fmla="*/ 1635578 w 4448453"/>
              <a:gd name="connsiteY46" fmla="*/ 835515 h 914474"/>
              <a:gd name="connsiteX47" fmla="*/ 1654628 w 4448453"/>
              <a:gd name="connsiteY47" fmla="*/ 568815 h 914474"/>
              <a:gd name="connsiteX48" fmla="*/ 1681842 w 4448453"/>
              <a:gd name="connsiteY48" fmla="*/ 824629 h 914474"/>
              <a:gd name="connsiteX49" fmla="*/ 1763485 w 4448453"/>
              <a:gd name="connsiteY49" fmla="*/ 503501 h 914474"/>
              <a:gd name="connsiteX50" fmla="*/ 1842407 w 4448453"/>
              <a:gd name="connsiteY50" fmla="*/ 876337 h 914474"/>
              <a:gd name="connsiteX51" fmla="*/ 1877785 w 4448453"/>
              <a:gd name="connsiteY51" fmla="*/ 533437 h 914474"/>
              <a:gd name="connsiteX52" fmla="*/ 1945821 w 4448453"/>
              <a:gd name="connsiteY52" fmla="*/ 846401 h 914474"/>
              <a:gd name="connsiteX53" fmla="*/ 2046514 w 4448453"/>
              <a:gd name="connsiteY53" fmla="*/ 609637 h 914474"/>
              <a:gd name="connsiteX54" fmla="*/ 2065564 w 4448453"/>
              <a:gd name="connsiteY54" fmla="*/ 862729 h 914474"/>
              <a:gd name="connsiteX55" fmla="*/ 2109107 w 4448453"/>
              <a:gd name="connsiteY55" fmla="*/ 631408 h 914474"/>
              <a:gd name="connsiteX56" fmla="*/ 2125435 w 4448453"/>
              <a:gd name="connsiteY56" fmla="*/ 832794 h 914474"/>
              <a:gd name="connsiteX57" fmla="*/ 2155371 w 4448453"/>
              <a:gd name="connsiteY57" fmla="*/ 538879 h 914474"/>
              <a:gd name="connsiteX58" fmla="*/ 2196192 w 4448453"/>
              <a:gd name="connsiteY58" fmla="*/ 892665 h 914474"/>
              <a:gd name="connsiteX59" fmla="*/ 2261507 w 4448453"/>
              <a:gd name="connsiteY59" fmla="*/ 329329 h 914474"/>
              <a:gd name="connsiteX60" fmla="*/ 2318657 w 4448453"/>
              <a:gd name="connsiteY60" fmla="*/ 914437 h 914474"/>
              <a:gd name="connsiteX61" fmla="*/ 2359478 w 4448453"/>
              <a:gd name="connsiteY61" fmla="*/ 296672 h 914474"/>
              <a:gd name="connsiteX62" fmla="*/ 2383971 w 4448453"/>
              <a:gd name="connsiteY62" fmla="*/ 824629 h 914474"/>
              <a:gd name="connsiteX63" fmla="*/ 2432957 w 4448453"/>
              <a:gd name="connsiteY63" fmla="*/ 642294 h 914474"/>
              <a:gd name="connsiteX64" fmla="*/ 2471057 w 4448453"/>
              <a:gd name="connsiteY64" fmla="*/ 840958 h 914474"/>
              <a:gd name="connsiteX65" fmla="*/ 2473778 w 4448453"/>
              <a:gd name="connsiteY65" fmla="*/ 500779 h 914474"/>
              <a:gd name="connsiteX66" fmla="*/ 2517321 w 4448453"/>
              <a:gd name="connsiteY66" fmla="*/ 748429 h 914474"/>
              <a:gd name="connsiteX67" fmla="*/ 2566307 w 4448453"/>
              <a:gd name="connsiteY67" fmla="*/ 473565 h 914474"/>
              <a:gd name="connsiteX68" fmla="*/ 2615292 w 4448453"/>
              <a:gd name="connsiteY68" fmla="*/ 729379 h 914474"/>
              <a:gd name="connsiteX69" fmla="*/ 2647950 w 4448453"/>
              <a:gd name="connsiteY69" fmla="*/ 225915 h 914474"/>
              <a:gd name="connsiteX70" fmla="*/ 2705100 w 4448453"/>
              <a:gd name="connsiteY70" fmla="*/ 832794 h 914474"/>
              <a:gd name="connsiteX71" fmla="*/ 2781300 w 4448453"/>
              <a:gd name="connsiteY71" fmla="*/ 255851 h 914474"/>
              <a:gd name="connsiteX72" fmla="*/ 2841171 w 4448453"/>
              <a:gd name="connsiteY72" fmla="*/ 628687 h 914474"/>
              <a:gd name="connsiteX73" fmla="*/ 2890157 w 4448453"/>
              <a:gd name="connsiteY73" fmla="*/ 264015 h 914474"/>
              <a:gd name="connsiteX74" fmla="*/ 2901042 w 4448453"/>
              <a:gd name="connsiteY74" fmla="*/ 481729 h 914474"/>
              <a:gd name="connsiteX75" fmla="*/ 2944585 w 4448453"/>
              <a:gd name="connsiteY75" fmla="*/ 250408 h 914474"/>
              <a:gd name="connsiteX76" fmla="*/ 2996292 w 4448453"/>
              <a:gd name="connsiteY76" fmla="*/ 538879 h 914474"/>
              <a:gd name="connsiteX77" fmla="*/ 3050721 w 4448453"/>
              <a:gd name="connsiteY77" fmla="*/ 117058 h 914474"/>
              <a:gd name="connsiteX78" fmla="*/ 3099707 w 4448453"/>
              <a:gd name="connsiteY78" fmla="*/ 495337 h 914474"/>
              <a:gd name="connsiteX79" fmla="*/ 3216728 w 4448453"/>
              <a:gd name="connsiteY79" fmla="*/ 81679 h 914474"/>
              <a:gd name="connsiteX80" fmla="*/ 3211285 w 4448453"/>
              <a:gd name="connsiteY80" fmla="*/ 364708 h 914474"/>
              <a:gd name="connsiteX81" fmla="*/ 3292928 w 4448453"/>
              <a:gd name="connsiteY81" fmla="*/ 195979 h 914474"/>
              <a:gd name="connsiteX82" fmla="*/ 3292928 w 4448453"/>
              <a:gd name="connsiteY82" fmla="*/ 351101 h 914474"/>
              <a:gd name="connsiteX83" fmla="*/ 3360964 w 4448453"/>
              <a:gd name="connsiteY83" fmla="*/ 98008 h 914474"/>
              <a:gd name="connsiteX84" fmla="*/ 3420835 w 4448453"/>
              <a:gd name="connsiteY84" fmla="*/ 345658 h 914474"/>
              <a:gd name="connsiteX85" fmla="*/ 3491592 w 4448453"/>
              <a:gd name="connsiteY85" fmla="*/ 81679 h 914474"/>
              <a:gd name="connsiteX86" fmla="*/ 3540578 w 4448453"/>
              <a:gd name="connsiteY86" fmla="*/ 386479 h 914474"/>
              <a:gd name="connsiteX87" fmla="*/ 3605892 w 4448453"/>
              <a:gd name="connsiteY87" fmla="*/ 38137 h 914474"/>
              <a:gd name="connsiteX88" fmla="*/ 3660321 w 4448453"/>
              <a:gd name="connsiteY88" fmla="*/ 351101 h 914474"/>
              <a:gd name="connsiteX89" fmla="*/ 3736521 w 4448453"/>
              <a:gd name="connsiteY89" fmla="*/ 57187 h 914474"/>
              <a:gd name="connsiteX90" fmla="*/ 3810000 w 4448453"/>
              <a:gd name="connsiteY90" fmla="*/ 465401 h 914474"/>
              <a:gd name="connsiteX91" fmla="*/ 3875314 w 4448453"/>
              <a:gd name="connsiteY91" fmla="*/ 133387 h 914474"/>
              <a:gd name="connsiteX92" fmla="*/ 3924300 w 4448453"/>
              <a:gd name="connsiteY92" fmla="*/ 468122 h 914474"/>
              <a:gd name="connsiteX93" fmla="*/ 3951514 w 4448453"/>
              <a:gd name="connsiteY93" fmla="*/ 255851 h 914474"/>
              <a:gd name="connsiteX94" fmla="*/ 3951514 w 4448453"/>
              <a:gd name="connsiteY94" fmla="*/ 473565 h 914474"/>
              <a:gd name="connsiteX95" fmla="*/ 4003221 w 4448453"/>
              <a:gd name="connsiteY95" fmla="*/ 146994 h 914474"/>
              <a:gd name="connsiteX96" fmla="*/ 4038600 w 4448453"/>
              <a:gd name="connsiteY96" fmla="*/ 525272 h 914474"/>
              <a:gd name="connsiteX97" fmla="*/ 4079421 w 4448453"/>
              <a:gd name="connsiteY97" fmla="*/ 228637 h 914474"/>
              <a:gd name="connsiteX98" fmla="*/ 4128407 w 4448453"/>
              <a:gd name="connsiteY98" fmla="*/ 557929 h 914474"/>
              <a:gd name="connsiteX99" fmla="*/ 4182835 w 4448453"/>
              <a:gd name="connsiteY99" fmla="*/ 253129 h 914474"/>
              <a:gd name="connsiteX100" fmla="*/ 4223656 w 4448453"/>
              <a:gd name="connsiteY100" fmla="*/ 568815 h 914474"/>
              <a:gd name="connsiteX0" fmla="*/ 0 w 4223656"/>
              <a:gd name="connsiteY0" fmla="*/ 696722 h 914474"/>
              <a:gd name="connsiteX1" fmla="*/ 24492 w 4223656"/>
              <a:gd name="connsiteY1" fmla="*/ 462679 h 914474"/>
              <a:gd name="connsiteX2" fmla="*/ 70757 w 4223656"/>
              <a:gd name="connsiteY2" fmla="*/ 830072 h 914474"/>
              <a:gd name="connsiteX3" fmla="*/ 100692 w 4223656"/>
              <a:gd name="connsiteY3" fmla="*/ 449072 h 914474"/>
              <a:gd name="connsiteX4" fmla="*/ 138792 w 4223656"/>
              <a:gd name="connsiteY4" fmla="*/ 685837 h 914474"/>
              <a:gd name="connsiteX5" fmla="*/ 204107 w 4223656"/>
              <a:gd name="connsiteY5" fmla="*/ 304837 h 914474"/>
              <a:gd name="connsiteX6" fmla="*/ 231321 w 4223656"/>
              <a:gd name="connsiteY6" fmla="*/ 734822 h 914474"/>
              <a:gd name="connsiteX7" fmla="*/ 258535 w 4223656"/>
              <a:gd name="connsiteY7" fmla="*/ 266737 h 914474"/>
              <a:gd name="connsiteX8" fmla="*/ 274864 w 4223656"/>
              <a:gd name="connsiteY8" fmla="*/ 748429 h 914474"/>
              <a:gd name="connsiteX9" fmla="*/ 310242 w 4223656"/>
              <a:gd name="connsiteY9" fmla="*/ 299394 h 914474"/>
              <a:gd name="connsiteX10" fmla="*/ 329292 w 4223656"/>
              <a:gd name="connsiteY10" fmla="*/ 737544 h 914474"/>
              <a:gd name="connsiteX11" fmla="*/ 370114 w 4223656"/>
              <a:gd name="connsiteY11" fmla="*/ 157879 h 914474"/>
              <a:gd name="connsiteX12" fmla="*/ 361950 w 4223656"/>
              <a:gd name="connsiteY12" fmla="*/ 549765 h 914474"/>
              <a:gd name="connsiteX13" fmla="*/ 405492 w 4223656"/>
              <a:gd name="connsiteY13" fmla="*/ 247687 h 914474"/>
              <a:gd name="connsiteX14" fmla="*/ 451757 w 4223656"/>
              <a:gd name="connsiteY14" fmla="*/ 465401 h 914474"/>
              <a:gd name="connsiteX15" fmla="*/ 500742 w 4223656"/>
              <a:gd name="connsiteY15" fmla="*/ 103451 h 914474"/>
              <a:gd name="connsiteX16" fmla="*/ 527957 w 4223656"/>
              <a:gd name="connsiteY16" fmla="*/ 511665 h 914474"/>
              <a:gd name="connsiteX17" fmla="*/ 576942 w 4223656"/>
              <a:gd name="connsiteY17" fmla="*/ 37 h 914474"/>
              <a:gd name="connsiteX18" fmla="*/ 601435 w 4223656"/>
              <a:gd name="connsiteY18" fmla="*/ 541601 h 914474"/>
              <a:gd name="connsiteX19" fmla="*/ 647700 w 4223656"/>
              <a:gd name="connsiteY19" fmla="*/ 84401 h 914474"/>
              <a:gd name="connsiteX20" fmla="*/ 718457 w 4223656"/>
              <a:gd name="connsiteY20" fmla="*/ 413694 h 914474"/>
              <a:gd name="connsiteX21" fmla="*/ 723900 w 4223656"/>
              <a:gd name="connsiteY21" fmla="*/ 114337 h 914474"/>
              <a:gd name="connsiteX22" fmla="*/ 764721 w 4223656"/>
              <a:gd name="connsiteY22" fmla="*/ 351101 h 914474"/>
              <a:gd name="connsiteX23" fmla="*/ 808264 w 4223656"/>
              <a:gd name="connsiteY23" fmla="*/ 13644 h 914474"/>
              <a:gd name="connsiteX24" fmla="*/ 857250 w 4223656"/>
              <a:gd name="connsiteY24" fmla="*/ 250408 h 914474"/>
              <a:gd name="connsiteX25" fmla="*/ 887185 w 4223656"/>
              <a:gd name="connsiteY25" fmla="*/ 27251 h 914474"/>
              <a:gd name="connsiteX26" fmla="*/ 919842 w 4223656"/>
              <a:gd name="connsiteY26" fmla="*/ 261294 h 914474"/>
              <a:gd name="connsiteX27" fmla="*/ 966107 w 4223656"/>
              <a:gd name="connsiteY27" fmla="*/ 70794 h 914474"/>
              <a:gd name="connsiteX28" fmla="*/ 971550 w 4223656"/>
              <a:gd name="connsiteY28" fmla="*/ 378315 h 914474"/>
              <a:gd name="connsiteX29" fmla="*/ 1025978 w 4223656"/>
              <a:gd name="connsiteY29" fmla="*/ 57187 h 914474"/>
              <a:gd name="connsiteX30" fmla="*/ 1053192 w 4223656"/>
              <a:gd name="connsiteY30" fmla="*/ 430022 h 914474"/>
              <a:gd name="connsiteX31" fmla="*/ 1113064 w 4223656"/>
              <a:gd name="connsiteY31" fmla="*/ 54465 h 914474"/>
              <a:gd name="connsiteX32" fmla="*/ 1126671 w 4223656"/>
              <a:gd name="connsiteY32" fmla="*/ 500779 h 914474"/>
              <a:gd name="connsiteX33" fmla="*/ 1170214 w 4223656"/>
              <a:gd name="connsiteY33" fmla="*/ 87122 h 914474"/>
              <a:gd name="connsiteX34" fmla="*/ 1243692 w 4223656"/>
              <a:gd name="connsiteY34" fmla="*/ 606915 h 914474"/>
              <a:gd name="connsiteX35" fmla="*/ 1270907 w 4223656"/>
              <a:gd name="connsiteY35" fmla="*/ 326608 h 914474"/>
              <a:gd name="connsiteX36" fmla="*/ 1317171 w 4223656"/>
              <a:gd name="connsiteY36" fmla="*/ 634129 h 914474"/>
              <a:gd name="connsiteX37" fmla="*/ 1347107 w 4223656"/>
              <a:gd name="connsiteY37" fmla="*/ 375594 h 914474"/>
              <a:gd name="connsiteX38" fmla="*/ 1363435 w 4223656"/>
              <a:gd name="connsiteY38" fmla="*/ 699444 h 914474"/>
              <a:gd name="connsiteX39" fmla="*/ 1401535 w 4223656"/>
              <a:gd name="connsiteY39" fmla="*/ 348379 h 914474"/>
              <a:gd name="connsiteX40" fmla="*/ 1428750 w 4223656"/>
              <a:gd name="connsiteY40" fmla="*/ 821908 h 914474"/>
              <a:gd name="connsiteX41" fmla="*/ 1524000 w 4223656"/>
              <a:gd name="connsiteY41" fmla="*/ 397365 h 914474"/>
              <a:gd name="connsiteX42" fmla="*/ 1507671 w 4223656"/>
              <a:gd name="connsiteY42" fmla="*/ 748429 h 914474"/>
              <a:gd name="connsiteX43" fmla="*/ 1551214 w 4223656"/>
              <a:gd name="connsiteY43" fmla="*/ 606915 h 914474"/>
              <a:gd name="connsiteX44" fmla="*/ 1592035 w 4223656"/>
              <a:gd name="connsiteY44" fmla="*/ 802858 h 914474"/>
              <a:gd name="connsiteX45" fmla="*/ 1592035 w 4223656"/>
              <a:gd name="connsiteY45" fmla="*/ 541601 h 914474"/>
              <a:gd name="connsiteX46" fmla="*/ 1635578 w 4223656"/>
              <a:gd name="connsiteY46" fmla="*/ 835515 h 914474"/>
              <a:gd name="connsiteX47" fmla="*/ 1654628 w 4223656"/>
              <a:gd name="connsiteY47" fmla="*/ 568815 h 914474"/>
              <a:gd name="connsiteX48" fmla="*/ 1681842 w 4223656"/>
              <a:gd name="connsiteY48" fmla="*/ 824629 h 914474"/>
              <a:gd name="connsiteX49" fmla="*/ 1763485 w 4223656"/>
              <a:gd name="connsiteY49" fmla="*/ 503501 h 914474"/>
              <a:gd name="connsiteX50" fmla="*/ 1842407 w 4223656"/>
              <a:gd name="connsiteY50" fmla="*/ 876337 h 914474"/>
              <a:gd name="connsiteX51" fmla="*/ 1877785 w 4223656"/>
              <a:gd name="connsiteY51" fmla="*/ 533437 h 914474"/>
              <a:gd name="connsiteX52" fmla="*/ 1945821 w 4223656"/>
              <a:gd name="connsiteY52" fmla="*/ 846401 h 914474"/>
              <a:gd name="connsiteX53" fmla="*/ 2046514 w 4223656"/>
              <a:gd name="connsiteY53" fmla="*/ 609637 h 914474"/>
              <a:gd name="connsiteX54" fmla="*/ 2065564 w 4223656"/>
              <a:gd name="connsiteY54" fmla="*/ 862729 h 914474"/>
              <a:gd name="connsiteX55" fmla="*/ 2109107 w 4223656"/>
              <a:gd name="connsiteY55" fmla="*/ 631408 h 914474"/>
              <a:gd name="connsiteX56" fmla="*/ 2125435 w 4223656"/>
              <a:gd name="connsiteY56" fmla="*/ 832794 h 914474"/>
              <a:gd name="connsiteX57" fmla="*/ 2155371 w 4223656"/>
              <a:gd name="connsiteY57" fmla="*/ 538879 h 914474"/>
              <a:gd name="connsiteX58" fmla="*/ 2196192 w 4223656"/>
              <a:gd name="connsiteY58" fmla="*/ 892665 h 914474"/>
              <a:gd name="connsiteX59" fmla="*/ 2261507 w 4223656"/>
              <a:gd name="connsiteY59" fmla="*/ 329329 h 914474"/>
              <a:gd name="connsiteX60" fmla="*/ 2318657 w 4223656"/>
              <a:gd name="connsiteY60" fmla="*/ 914437 h 914474"/>
              <a:gd name="connsiteX61" fmla="*/ 2359478 w 4223656"/>
              <a:gd name="connsiteY61" fmla="*/ 296672 h 914474"/>
              <a:gd name="connsiteX62" fmla="*/ 2383971 w 4223656"/>
              <a:gd name="connsiteY62" fmla="*/ 824629 h 914474"/>
              <a:gd name="connsiteX63" fmla="*/ 2432957 w 4223656"/>
              <a:gd name="connsiteY63" fmla="*/ 642294 h 914474"/>
              <a:gd name="connsiteX64" fmla="*/ 2471057 w 4223656"/>
              <a:gd name="connsiteY64" fmla="*/ 840958 h 914474"/>
              <a:gd name="connsiteX65" fmla="*/ 2473778 w 4223656"/>
              <a:gd name="connsiteY65" fmla="*/ 500779 h 914474"/>
              <a:gd name="connsiteX66" fmla="*/ 2517321 w 4223656"/>
              <a:gd name="connsiteY66" fmla="*/ 748429 h 914474"/>
              <a:gd name="connsiteX67" fmla="*/ 2566307 w 4223656"/>
              <a:gd name="connsiteY67" fmla="*/ 473565 h 914474"/>
              <a:gd name="connsiteX68" fmla="*/ 2615292 w 4223656"/>
              <a:gd name="connsiteY68" fmla="*/ 729379 h 914474"/>
              <a:gd name="connsiteX69" fmla="*/ 2647950 w 4223656"/>
              <a:gd name="connsiteY69" fmla="*/ 225915 h 914474"/>
              <a:gd name="connsiteX70" fmla="*/ 2705100 w 4223656"/>
              <a:gd name="connsiteY70" fmla="*/ 832794 h 914474"/>
              <a:gd name="connsiteX71" fmla="*/ 2781300 w 4223656"/>
              <a:gd name="connsiteY71" fmla="*/ 255851 h 914474"/>
              <a:gd name="connsiteX72" fmla="*/ 2841171 w 4223656"/>
              <a:gd name="connsiteY72" fmla="*/ 628687 h 914474"/>
              <a:gd name="connsiteX73" fmla="*/ 2890157 w 4223656"/>
              <a:gd name="connsiteY73" fmla="*/ 264015 h 914474"/>
              <a:gd name="connsiteX74" fmla="*/ 2901042 w 4223656"/>
              <a:gd name="connsiteY74" fmla="*/ 481729 h 914474"/>
              <a:gd name="connsiteX75" fmla="*/ 2944585 w 4223656"/>
              <a:gd name="connsiteY75" fmla="*/ 250408 h 914474"/>
              <a:gd name="connsiteX76" fmla="*/ 2996292 w 4223656"/>
              <a:gd name="connsiteY76" fmla="*/ 538879 h 914474"/>
              <a:gd name="connsiteX77" fmla="*/ 3050721 w 4223656"/>
              <a:gd name="connsiteY77" fmla="*/ 117058 h 914474"/>
              <a:gd name="connsiteX78" fmla="*/ 3099707 w 4223656"/>
              <a:gd name="connsiteY78" fmla="*/ 495337 h 914474"/>
              <a:gd name="connsiteX79" fmla="*/ 3216728 w 4223656"/>
              <a:gd name="connsiteY79" fmla="*/ 81679 h 914474"/>
              <a:gd name="connsiteX80" fmla="*/ 3211285 w 4223656"/>
              <a:gd name="connsiteY80" fmla="*/ 364708 h 914474"/>
              <a:gd name="connsiteX81" fmla="*/ 3292928 w 4223656"/>
              <a:gd name="connsiteY81" fmla="*/ 195979 h 914474"/>
              <a:gd name="connsiteX82" fmla="*/ 3292928 w 4223656"/>
              <a:gd name="connsiteY82" fmla="*/ 351101 h 914474"/>
              <a:gd name="connsiteX83" fmla="*/ 3360964 w 4223656"/>
              <a:gd name="connsiteY83" fmla="*/ 98008 h 914474"/>
              <a:gd name="connsiteX84" fmla="*/ 3420835 w 4223656"/>
              <a:gd name="connsiteY84" fmla="*/ 345658 h 914474"/>
              <a:gd name="connsiteX85" fmla="*/ 3491592 w 4223656"/>
              <a:gd name="connsiteY85" fmla="*/ 81679 h 914474"/>
              <a:gd name="connsiteX86" fmla="*/ 3540578 w 4223656"/>
              <a:gd name="connsiteY86" fmla="*/ 386479 h 914474"/>
              <a:gd name="connsiteX87" fmla="*/ 3605892 w 4223656"/>
              <a:gd name="connsiteY87" fmla="*/ 38137 h 914474"/>
              <a:gd name="connsiteX88" fmla="*/ 3660321 w 4223656"/>
              <a:gd name="connsiteY88" fmla="*/ 351101 h 914474"/>
              <a:gd name="connsiteX89" fmla="*/ 3736521 w 4223656"/>
              <a:gd name="connsiteY89" fmla="*/ 57187 h 914474"/>
              <a:gd name="connsiteX90" fmla="*/ 3810000 w 4223656"/>
              <a:gd name="connsiteY90" fmla="*/ 465401 h 914474"/>
              <a:gd name="connsiteX91" fmla="*/ 3875314 w 4223656"/>
              <a:gd name="connsiteY91" fmla="*/ 133387 h 914474"/>
              <a:gd name="connsiteX92" fmla="*/ 3924300 w 4223656"/>
              <a:gd name="connsiteY92" fmla="*/ 468122 h 914474"/>
              <a:gd name="connsiteX93" fmla="*/ 3951514 w 4223656"/>
              <a:gd name="connsiteY93" fmla="*/ 255851 h 914474"/>
              <a:gd name="connsiteX94" fmla="*/ 3951514 w 4223656"/>
              <a:gd name="connsiteY94" fmla="*/ 473565 h 914474"/>
              <a:gd name="connsiteX95" fmla="*/ 4003221 w 4223656"/>
              <a:gd name="connsiteY95" fmla="*/ 146994 h 914474"/>
              <a:gd name="connsiteX96" fmla="*/ 4038600 w 4223656"/>
              <a:gd name="connsiteY96" fmla="*/ 525272 h 914474"/>
              <a:gd name="connsiteX97" fmla="*/ 4079421 w 4223656"/>
              <a:gd name="connsiteY97" fmla="*/ 228637 h 914474"/>
              <a:gd name="connsiteX98" fmla="*/ 4128407 w 4223656"/>
              <a:gd name="connsiteY98" fmla="*/ 557929 h 914474"/>
              <a:gd name="connsiteX99" fmla="*/ 4182835 w 4223656"/>
              <a:gd name="connsiteY99" fmla="*/ 253129 h 914474"/>
              <a:gd name="connsiteX100" fmla="*/ 4223656 w 4223656"/>
              <a:gd name="connsiteY100" fmla="*/ 568815 h 9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223656" h="914474">
                <a:moveTo>
                  <a:pt x="0" y="696722"/>
                </a:moveTo>
                <a:cubicBezTo>
                  <a:pt x="6349" y="568588"/>
                  <a:pt x="12699" y="440454"/>
                  <a:pt x="24492" y="462679"/>
                </a:cubicBezTo>
                <a:cubicBezTo>
                  <a:pt x="36285" y="484904"/>
                  <a:pt x="58057" y="832340"/>
                  <a:pt x="70757" y="830072"/>
                </a:cubicBezTo>
                <a:cubicBezTo>
                  <a:pt x="83457" y="827804"/>
                  <a:pt x="89353" y="473111"/>
                  <a:pt x="100692" y="449072"/>
                </a:cubicBezTo>
                <a:cubicBezTo>
                  <a:pt x="112031" y="425033"/>
                  <a:pt x="121556" y="709876"/>
                  <a:pt x="138792" y="685837"/>
                </a:cubicBezTo>
                <a:cubicBezTo>
                  <a:pt x="156028" y="661798"/>
                  <a:pt x="188686" y="296673"/>
                  <a:pt x="204107" y="304837"/>
                </a:cubicBezTo>
                <a:cubicBezTo>
                  <a:pt x="219529" y="313001"/>
                  <a:pt x="222250" y="741172"/>
                  <a:pt x="231321" y="734822"/>
                </a:cubicBezTo>
                <a:cubicBezTo>
                  <a:pt x="240392" y="728472"/>
                  <a:pt x="251278" y="264469"/>
                  <a:pt x="258535" y="266737"/>
                </a:cubicBezTo>
                <a:cubicBezTo>
                  <a:pt x="265792" y="269005"/>
                  <a:pt x="266246" y="742986"/>
                  <a:pt x="274864" y="748429"/>
                </a:cubicBezTo>
                <a:cubicBezTo>
                  <a:pt x="283482" y="753872"/>
                  <a:pt x="301171" y="301208"/>
                  <a:pt x="310242" y="299394"/>
                </a:cubicBezTo>
                <a:cubicBezTo>
                  <a:pt x="319313" y="297580"/>
                  <a:pt x="319313" y="761130"/>
                  <a:pt x="329292" y="737544"/>
                </a:cubicBezTo>
                <a:cubicBezTo>
                  <a:pt x="339271" y="713958"/>
                  <a:pt x="364671" y="189175"/>
                  <a:pt x="370114" y="157879"/>
                </a:cubicBezTo>
                <a:cubicBezTo>
                  <a:pt x="375557" y="126583"/>
                  <a:pt x="356054" y="534797"/>
                  <a:pt x="361950" y="549765"/>
                </a:cubicBezTo>
                <a:cubicBezTo>
                  <a:pt x="367846" y="564733"/>
                  <a:pt x="390524" y="261747"/>
                  <a:pt x="405492" y="247687"/>
                </a:cubicBezTo>
                <a:cubicBezTo>
                  <a:pt x="420460" y="233627"/>
                  <a:pt x="435882" y="489440"/>
                  <a:pt x="451757" y="465401"/>
                </a:cubicBezTo>
                <a:cubicBezTo>
                  <a:pt x="467632" y="441362"/>
                  <a:pt x="488042" y="95740"/>
                  <a:pt x="500742" y="103451"/>
                </a:cubicBezTo>
                <a:cubicBezTo>
                  <a:pt x="513442" y="111162"/>
                  <a:pt x="515257" y="528901"/>
                  <a:pt x="527957" y="511665"/>
                </a:cubicBezTo>
                <a:cubicBezTo>
                  <a:pt x="540657" y="494429"/>
                  <a:pt x="564696" y="-4952"/>
                  <a:pt x="576942" y="37"/>
                </a:cubicBezTo>
                <a:cubicBezTo>
                  <a:pt x="589188" y="5026"/>
                  <a:pt x="589642" y="527540"/>
                  <a:pt x="601435" y="541601"/>
                </a:cubicBezTo>
                <a:cubicBezTo>
                  <a:pt x="613228" y="555662"/>
                  <a:pt x="628196" y="105719"/>
                  <a:pt x="647700" y="84401"/>
                </a:cubicBezTo>
                <a:cubicBezTo>
                  <a:pt x="667204" y="63083"/>
                  <a:pt x="705757" y="408705"/>
                  <a:pt x="718457" y="413694"/>
                </a:cubicBezTo>
                <a:cubicBezTo>
                  <a:pt x="731157" y="418683"/>
                  <a:pt x="716189" y="124769"/>
                  <a:pt x="723900" y="114337"/>
                </a:cubicBezTo>
                <a:cubicBezTo>
                  <a:pt x="731611" y="103905"/>
                  <a:pt x="750660" y="367883"/>
                  <a:pt x="764721" y="351101"/>
                </a:cubicBezTo>
                <a:cubicBezTo>
                  <a:pt x="778782" y="334319"/>
                  <a:pt x="792843" y="30426"/>
                  <a:pt x="808264" y="13644"/>
                </a:cubicBezTo>
                <a:cubicBezTo>
                  <a:pt x="823685" y="-3138"/>
                  <a:pt x="844097" y="248140"/>
                  <a:pt x="857250" y="250408"/>
                </a:cubicBezTo>
                <a:cubicBezTo>
                  <a:pt x="870404" y="252676"/>
                  <a:pt x="876753" y="25437"/>
                  <a:pt x="887185" y="27251"/>
                </a:cubicBezTo>
                <a:cubicBezTo>
                  <a:pt x="897617" y="29065"/>
                  <a:pt x="906688" y="254037"/>
                  <a:pt x="919842" y="261294"/>
                </a:cubicBezTo>
                <a:cubicBezTo>
                  <a:pt x="932996" y="268551"/>
                  <a:pt x="957489" y="51290"/>
                  <a:pt x="966107" y="70794"/>
                </a:cubicBezTo>
                <a:cubicBezTo>
                  <a:pt x="974725" y="90297"/>
                  <a:pt x="961572" y="380583"/>
                  <a:pt x="971550" y="378315"/>
                </a:cubicBezTo>
                <a:cubicBezTo>
                  <a:pt x="981528" y="376047"/>
                  <a:pt x="1012371" y="48569"/>
                  <a:pt x="1025978" y="57187"/>
                </a:cubicBezTo>
                <a:cubicBezTo>
                  <a:pt x="1039585" y="65805"/>
                  <a:pt x="1038678" y="430476"/>
                  <a:pt x="1053192" y="430022"/>
                </a:cubicBezTo>
                <a:cubicBezTo>
                  <a:pt x="1067706" y="429568"/>
                  <a:pt x="1100818" y="42672"/>
                  <a:pt x="1113064" y="54465"/>
                </a:cubicBezTo>
                <a:cubicBezTo>
                  <a:pt x="1125310" y="66258"/>
                  <a:pt x="1117146" y="495336"/>
                  <a:pt x="1126671" y="500779"/>
                </a:cubicBezTo>
                <a:cubicBezTo>
                  <a:pt x="1136196" y="506222"/>
                  <a:pt x="1150711" y="69433"/>
                  <a:pt x="1170214" y="87122"/>
                </a:cubicBezTo>
                <a:cubicBezTo>
                  <a:pt x="1189717" y="104811"/>
                  <a:pt x="1226910" y="567001"/>
                  <a:pt x="1243692" y="606915"/>
                </a:cubicBezTo>
                <a:cubicBezTo>
                  <a:pt x="1260474" y="646829"/>
                  <a:pt x="1258661" y="322072"/>
                  <a:pt x="1270907" y="326608"/>
                </a:cubicBezTo>
                <a:cubicBezTo>
                  <a:pt x="1283153" y="331144"/>
                  <a:pt x="1304471" y="625965"/>
                  <a:pt x="1317171" y="634129"/>
                </a:cubicBezTo>
                <a:cubicBezTo>
                  <a:pt x="1329871" y="642293"/>
                  <a:pt x="1339396" y="364708"/>
                  <a:pt x="1347107" y="375594"/>
                </a:cubicBezTo>
                <a:cubicBezTo>
                  <a:pt x="1354818" y="386480"/>
                  <a:pt x="1354364" y="703980"/>
                  <a:pt x="1363435" y="699444"/>
                </a:cubicBezTo>
                <a:cubicBezTo>
                  <a:pt x="1372506" y="694908"/>
                  <a:pt x="1390649" y="327968"/>
                  <a:pt x="1401535" y="348379"/>
                </a:cubicBezTo>
                <a:cubicBezTo>
                  <a:pt x="1412421" y="368790"/>
                  <a:pt x="1408339" y="813744"/>
                  <a:pt x="1428750" y="821908"/>
                </a:cubicBezTo>
                <a:cubicBezTo>
                  <a:pt x="1449161" y="830072"/>
                  <a:pt x="1510847" y="409611"/>
                  <a:pt x="1524000" y="397365"/>
                </a:cubicBezTo>
                <a:cubicBezTo>
                  <a:pt x="1537153" y="385119"/>
                  <a:pt x="1503135" y="713504"/>
                  <a:pt x="1507671" y="748429"/>
                </a:cubicBezTo>
                <a:cubicBezTo>
                  <a:pt x="1512207" y="783354"/>
                  <a:pt x="1537153" y="597843"/>
                  <a:pt x="1551214" y="606915"/>
                </a:cubicBezTo>
                <a:cubicBezTo>
                  <a:pt x="1565275" y="615986"/>
                  <a:pt x="1585232" y="813744"/>
                  <a:pt x="1592035" y="802858"/>
                </a:cubicBezTo>
                <a:cubicBezTo>
                  <a:pt x="1598839" y="791972"/>
                  <a:pt x="1584778" y="536158"/>
                  <a:pt x="1592035" y="541601"/>
                </a:cubicBezTo>
                <a:cubicBezTo>
                  <a:pt x="1599292" y="547044"/>
                  <a:pt x="1625146" y="830979"/>
                  <a:pt x="1635578" y="835515"/>
                </a:cubicBezTo>
                <a:cubicBezTo>
                  <a:pt x="1646010" y="840051"/>
                  <a:pt x="1646917" y="570629"/>
                  <a:pt x="1654628" y="568815"/>
                </a:cubicBezTo>
                <a:cubicBezTo>
                  <a:pt x="1662339" y="567001"/>
                  <a:pt x="1663699" y="835515"/>
                  <a:pt x="1681842" y="824629"/>
                </a:cubicBezTo>
                <a:cubicBezTo>
                  <a:pt x="1699985" y="813743"/>
                  <a:pt x="1736724" y="494883"/>
                  <a:pt x="1763485" y="503501"/>
                </a:cubicBezTo>
                <a:cubicBezTo>
                  <a:pt x="1790246" y="512119"/>
                  <a:pt x="1823357" y="871348"/>
                  <a:pt x="1842407" y="876337"/>
                </a:cubicBezTo>
                <a:cubicBezTo>
                  <a:pt x="1861457" y="881326"/>
                  <a:pt x="1860550" y="538426"/>
                  <a:pt x="1877785" y="533437"/>
                </a:cubicBezTo>
                <a:cubicBezTo>
                  <a:pt x="1895020" y="528448"/>
                  <a:pt x="1917700" y="833701"/>
                  <a:pt x="1945821" y="846401"/>
                </a:cubicBezTo>
                <a:cubicBezTo>
                  <a:pt x="1973943" y="859101"/>
                  <a:pt x="2026557" y="606916"/>
                  <a:pt x="2046514" y="609637"/>
                </a:cubicBezTo>
                <a:cubicBezTo>
                  <a:pt x="2066471" y="612358"/>
                  <a:pt x="2055132" y="859101"/>
                  <a:pt x="2065564" y="862729"/>
                </a:cubicBezTo>
                <a:cubicBezTo>
                  <a:pt x="2075996" y="866358"/>
                  <a:pt x="2099129" y="636397"/>
                  <a:pt x="2109107" y="631408"/>
                </a:cubicBezTo>
                <a:cubicBezTo>
                  <a:pt x="2119085" y="626419"/>
                  <a:pt x="2117724" y="848216"/>
                  <a:pt x="2125435" y="832794"/>
                </a:cubicBezTo>
                <a:cubicBezTo>
                  <a:pt x="2133146" y="817373"/>
                  <a:pt x="2143578" y="528901"/>
                  <a:pt x="2155371" y="538879"/>
                </a:cubicBezTo>
                <a:cubicBezTo>
                  <a:pt x="2167164" y="548858"/>
                  <a:pt x="2178503" y="927590"/>
                  <a:pt x="2196192" y="892665"/>
                </a:cubicBezTo>
                <a:cubicBezTo>
                  <a:pt x="2213881" y="857740"/>
                  <a:pt x="2241096" y="325700"/>
                  <a:pt x="2261507" y="329329"/>
                </a:cubicBezTo>
                <a:cubicBezTo>
                  <a:pt x="2281918" y="332958"/>
                  <a:pt x="2302329" y="919880"/>
                  <a:pt x="2318657" y="914437"/>
                </a:cubicBezTo>
                <a:cubicBezTo>
                  <a:pt x="2334985" y="908994"/>
                  <a:pt x="2348592" y="311640"/>
                  <a:pt x="2359478" y="296672"/>
                </a:cubicBezTo>
                <a:cubicBezTo>
                  <a:pt x="2370364" y="281704"/>
                  <a:pt x="2371725" y="767025"/>
                  <a:pt x="2383971" y="824629"/>
                </a:cubicBezTo>
                <a:cubicBezTo>
                  <a:pt x="2396218" y="882233"/>
                  <a:pt x="2418443" y="639573"/>
                  <a:pt x="2432957" y="642294"/>
                </a:cubicBezTo>
                <a:cubicBezTo>
                  <a:pt x="2447471" y="645015"/>
                  <a:pt x="2464254" y="864544"/>
                  <a:pt x="2471057" y="840958"/>
                </a:cubicBezTo>
                <a:cubicBezTo>
                  <a:pt x="2477860" y="817372"/>
                  <a:pt x="2466067" y="516200"/>
                  <a:pt x="2473778" y="500779"/>
                </a:cubicBezTo>
                <a:cubicBezTo>
                  <a:pt x="2481489" y="485357"/>
                  <a:pt x="2501900" y="752965"/>
                  <a:pt x="2517321" y="748429"/>
                </a:cubicBezTo>
                <a:cubicBezTo>
                  <a:pt x="2532743" y="743893"/>
                  <a:pt x="2549979" y="476740"/>
                  <a:pt x="2566307" y="473565"/>
                </a:cubicBezTo>
                <a:cubicBezTo>
                  <a:pt x="2582635" y="470390"/>
                  <a:pt x="2601685" y="770654"/>
                  <a:pt x="2615292" y="729379"/>
                </a:cubicBezTo>
                <a:cubicBezTo>
                  <a:pt x="2628899" y="688104"/>
                  <a:pt x="2632982" y="208679"/>
                  <a:pt x="2647950" y="225915"/>
                </a:cubicBezTo>
                <a:cubicBezTo>
                  <a:pt x="2662918" y="243151"/>
                  <a:pt x="2682875" y="827805"/>
                  <a:pt x="2705100" y="832794"/>
                </a:cubicBezTo>
                <a:cubicBezTo>
                  <a:pt x="2727325" y="837783"/>
                  <a:pt x="2758622" y="289869"/>
                  <a:pt x="2781300" y="255851"/>
                </a:cubicBezTo>
                <a:cubicBezTo>
                  <a:pt x="2803978" y="221833"/>
                  <a:pt x="2823028" y="627326"/>
                  <a:pt x="2841171" y="628687"/>
                </a:cubicBezTo>
                <a:cubicBezTo>
                  <a:pt x="2859314" y="630048"/>
                  <a:pt x="2880179" y="288508"/>
                  <a:pt x="2890157" y="264015"/>
                </a:cubicBezTo>
                <a:cubicBezTo>
                  <a:pt x="2900136" y="239522"/>
                  <a:pt x="2891971" y="483997"/>
                  <a:pt x="2901042" y="481729"/>
                </a:cubicBezTo>
                <a:cubicBezTo>
                  <a:pt x="2910113" y="479461"/>
                  <a:pt x="2928710" y="240883"/>
                  <a:pt x="2944585" y="250408"/>
                </a:cubicBezTo>
                <a:cubicBezTo>
                  <a:pt x="2960460" y="259933"/>
                  <a:pt x="2978603" y="561104"/>
                  <a:pt x="2996292" y="538879"/>
                </a:cubicBezTo>
                <a:cubicBezTo>
                  <a:pt x="3013981" y="516654"/>
                  <a:pt x="3033485" y="124315"/>
                  <a:pt x="3050721" y="117058"/>
                </a:cubicBezTo>
                <a:cubicBezTo>
                  <a:pt x="3067957" y="109801"/>
                  <a:pt x="3072039" y="501234"/>
                  <a:pt x="3099707" y="495337"/>
                </a:cubicBezTo>
                <a:cubicBezTo>
                  <a:pt x="3127375" y="489440"/>
                  <a:pt x="3198132" y="103451"/>
                  <a:pt x="3216728" y="81679"/>
                </a:cubicBezTo>
                <a:cubicBezTo>
                  <a:pt x="3235324" y="59907"/>
                  <a:pt x="3198585" y="345658"/>
                  <a:pt x="3211285" y="364708"/>
                </a:cubicBezTo>
                <a:cubicBezTo>
                  <a:pt x="3223985" y="383758"/>
                  <a:pt x="3279321" y="198247"/>
                  <a:pt x="3292928" y="195979"/>
                </a:cubicBezTo>
                <a:cubicBezTo>
                  <a:pt x="3306535" y="193711"/>
                  <a:pt x="3281589" y="367429"/>
                  <a:pt x="3292928" y="351101"/>
                </a:cubicBezTo>
                <a:cubicBezTo>
                  <a:pt x="3304267" y="334773"/>
                  <a:pt x="3339646" y="98915"/>
                  <a:pt x="3360964" y="98008"/>
                </a:cubicBezTo>
                <a:cubicBezTo>
                  <a:pt x="3382282" y="97101"/>
                  <a:pt x="3399064" y="348379"/>
                  <a:pt x="3420835" y="345658"/>
                </a:cubicBezTo>
                <a:cubicBezTo>
                  <a:pt x="3442606" y="342936"/>
                  <a:pt x="3471635" y="74875"/>
                  <a:pt x="3491592" y="81679"/>
                </a:cubicBezTo>
                <a:cubicBezTo>
                  <a:pt x="3511549" y="88482"/>
                  <a:pt x="3521528" y="393736"/>
                  <a:pt x="3540578" y="386479"/>
                </a:cubicBezTo>
                <a:cubicBezTo>
                  <a:pt x="3559628" y="379222"/>
                  <a:pt x="3585935" y="44033"/>
                  <a:pt x="3605892" y="38137"/>
                </a:cubicBezTo>
                <a:cubicBezTo>
                  <a:pt x="3625849" y="32241"/>
                  <a:pt x="3638550" y="347926"/>
                  <a:pt x="3660321" y="351101"/>
                </a:cubicBezTo>
                <a:cubicBezTo>
                  <a:pt x="3682092" y="354276"/>
                  <a:pt x="3711575" y="38137"/>
                  <a:pt x="3736521" y="57187"/>
                </a:cubicBezTo>
                <a:cubicBezTo>
                  <a:pt x="3761468" y="76237"/>
                  <a:pt x="3786868" y="452701"/>
                  <a:pt x="3810000" y="465401"/>
                </a:cubicBezTo>
                <a:cubicBezTo>
                  <a:pt x="3833132" y="478101"/>
                  <a:pt x="3856264" y="132933"/>
                  <a:pt x="3875314" y="133387"/>
                </a:cubicBezTo>
                <a:cubicBezTo>
                  <a:pt x="3894364" y="133840"/>
                  <a:pt x="3911600" y="447711"/>
                  <a:pt x="3924300" y="468122"/>
                </a:cubicBezTo>
                <a:cubicBezTo>
                  <a:pt x="3937000" y="488533"/>
                  <a:pt x="3946978" y="254944"/>
                  <a:pt x="3951514" y="255851"/>
                </a:cubicBezTo>
                <a:cubicBezTo>
                  <a:pt x="3956050" y="256758"/>
                  <a:pt x="3942896" y="491708"/>
                  <a:pt x="3951514" y="473565"/>
                </a:cubicBezTo>
                <a:cubicBezTo>
                  <a:pt x="3960132" y="455422"/>
                  <a:pt x="3988707" y="138376"/>
                  <a:pt x="4003221" y="146994"/>
                </a:cubicBezTo>
                <a:cubicBezTo>
                  <a:pt x="4017735" y="155612"/>
                  <a:pt x="4025900" y="511665"/>
                  <a:pt x="4038600" y="525272"/>
                </a:cubicBezTo>
                <a:cubicBezTo>
                  <a:pt x="4051300" y="538879"/>
                  <a:pt x="4064453" y="223194"/>
                  <a:pt x="4079421" y="228637"/>
                </a:cubicBezTo>
                <a:cubicBezTo>
                  <a:pt x="4094389" y="234080"/>
                  <a:pt x="4111171" y="553847"/>
                  <a:pt x="4128407" y="557929"/>
                </a:cubicBezTo>
                <a:cubicBezTo>
                  <a:pt x="4145643" y="562011"/>
                  <a:pt x="4166960" y="251315"/>
                  <a:pt x="4182835" y="253129"/>
                </a:cubicBezTo>
                <a:cubicBezTo>
                  <a:pt x="4198710" y="254943"/>
                  <a:pt x="4178752" y="258118"/>
                  <a:pt x="4223656" y="56881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Freeform: Shape 520">
            <a:extLst>
              <a:ext uri="{FF2B5EF4-FFF2-40B4-BE49-F238E27FC236}">
                <a16:creationId xmlns:a16="http://schemas.microsoft.com/office/drawing/2014/main" id="{62F6F3BA-DB44-4682-B282-63CA99DCC993}"/>
              </a:ext>
            </a:extLst>
          </p:cNvPr>
          <p:cNvSpPr/>
          <p:nvPr/>
        </p:nvSpPr>
        <p:spPr>
          <a:xfrm>
            <a:off x="5765346" y="654504"/>
            <a:ext cx="1650547" cy="703495"/>
          </a:xfrm>
          <a:custGeom>
            <a:avLst/>
            <a:gdLst>
              <a:gd name="connsiteX0" fmla="*/ 0 w 1668653"/>
              <a:gd name="connsiteY0" fmla="*/ 438150 h 703495"/>
              <a:gd name="connsiteX1" fmla="*/ 42183 w 1668653"/>
              <a:gd name="connsiteY1" fmla="*/ 106135 h 703495"/>
              <a:gd name="connsiteX2" fmla="*/ 83004 w 1668653"/>
              <a:gd name="connsiteY2" fmla="*/ 604157 h 703495"/>
              <a:gd name="connsiteX3" fmla="*/ 144236 w 1668653"/>
              <a:gd name="connsiteY3" fmla="*/ 231321 h 703495"/>
              <a:gd name="connsiteX4" fmla="*/ 223158 w 1668653"/>
              <a:gd name="connsiteY4" fmla="*/ 488496 h 703495"/>
              <a:gd name="connsiteX5" fmla="*/ 272143 w 1668653"/>
              <a:gd name="connsiteY5" fmla="*/ 174171 h 703495"/>
              <a:gd name="connsiteX6" fmla="*/ 296636 w 1668653"/>
              <a:gd name="connsiteY6" fmla="*/ 512989 h 703495"/>
              <a:gd name="connsiteX7" fmla="*/ 394608 w 1668653"/>
              <a:gd name="connsiteY7" fmla="*/ 304800 h 703495"/>
              <a:gd name="connsiteX8" fmla="*/ 419100 w 1668653"/>
              <a:gd name="connsiteY8" fmla="*/ 564696 h 703495"/>
              <a:gd name="connsiteX9" fmla="*/ 492579 w 1668653"/>
              <a:gd name="connsiteY9" fmla="*/ 299357 h 703495"/>
              <a:gd name="connsiteX10" fmla="*/ 495300 w 1668653"/>
              <a:gd name="connsiteY10" fmla="*/ 639535 h 703495"/>
              <a:gd name="connsiteX11" fmla="*/ 585108 w 1668653"/>
              <a:gd name="connsiteY11" fmla="*/ 283028 h 703495"/>
              <a:gd name="connsiteX12" fmla="*/ 643618 w 1668653"/>
              <a:gd name="connsiteY12" fmla="*/ 644978 h 703495"/>
              <a:gd name="connsiteX13" fmla="*/ 700768 w 1668653"/>
              <a:gd name="connsiteY13" fmla="*/ 258535 h 703495"/>
              <a:gd name="connsiteX14" fmla="*/ 790575 w 1668653"/>
              <a:gd name="connsiteY14" fmla="*/ 594632 h 703495"/>
              <a:gd name="connsiteX15" fmla="*/ 874940 w 1668653"/>
              <a:gd name="connsiteY15" fmla="*/ 285750 h 703495"/>
              <a:gd name="connsiteX16" fmla="*/ 895350 w 1668653"/>
              <a:gd name="connsiteY16" fmla="*/ 604157 h 703495"/>
              <a:gd name="connsiteX17" fmla="*/ 919843 w 1668653"/>
              <a:gd name="connsiteY17" fmla="*/ 292553 h 703495"/>
              <a:gd name="connsiteX18" fmla="*/ 919843 w 1668653"/>
              <a:gd name="connsiteY18" fmla="*/ 702128 h 703495"/>
              <a:gd name="connsiteX19" fmla="*/ 985158 w 1668653"/>
              <a:gd name="connsiteY19" fmla="*/ 122464 h 703495"/>
              <a:gd name="connsiteX20" fmla="*/ 1002847 w 1668653"/>
              <a:gd name="connsiteY20" fmla="*/ 620485 h 703495"/>
              <a:gd name="connsiteX21" fmla="*/ 1043668 w 1668653"/>
              <a:gd name="connsiteY21" fmla="*/ 175532 h 703495"/>
              <a:gd name="connsiteX22" fmla="*/ 1050472 w 1668653"/>
              <a:gd name="connsiteY22" fmla="*/ 650421 h 703495"/>
              <a:gd name="connsiteX23" fmla="*/ 1114425 w 1668653"/>
              <a:gd name="connsiteY23" fmla="*/ 172810 h 703495"/>
              <a:gd name="connsiteX24" fmla="*/ 1114425 w 1668653"/>
              <a:gd name="connsiteY24" fmla="*/ 591910 h 703495"/>
              <a:gd name="connsiteX25" fmla="*/ 1172936 w 1668653"/>
              <a:gd name="connsiteY25" fmla="*/ 270782 h 703495"/>
              <a:gd name="connsiteX26" fmla="*/ 1179740 w 1668653"/>
              <a:gd name="connsiteY26" fmla="*/ 503464 h 703495"/>
              <a:gd name="connsiteX27" fmla="*/ 1238250 w 1668653"/>
              <a:gd name="connsiteY27" fmla="*/ 238125 h 703495"/>
              <a:gd name="connsiteX28" fmla="*/ 1261383 w 1668653"/>
              <a:gd name="connsiteY28" fmla="*/ 476250 h 703495"/>
              <a:gd name="connsiteX29" fmla="*/ 1295400 w 1668653"/>
              <a:gd name="connsiteY29" fmla="*/ 122464 h 703495"/>
              <a:gd name="connsiteX30" fmla="*/ 1306286 w 1668653"/>
              <a:gd name="connsiteY30" fmla="*/ 631371 h 703495"/>
              <a:gd name="connsiteX31" fmla="*/ 1328058 w 1668653"/>
              <a:gd name="connsiteY31" fmla="*/ 0 h 703495"/>
              <a:gd name="connsiteX32" fmla="*/ 1352550 w 1668653"/>
              <a:gd name="connsiteY32" fmla="*/ 635453 h 703495"/>
              <a:gd name="connsiteX33" fmla="*/ 1381125 w 1668653"/>
              <a:gd name="connsiteY33" fmla="*/ 27214 h 703495"/>
              <a:gd name="connsiteX34" fmla="*/ 1416504 w 1668653"/>
              <a:gd name="connsiteY34" fmla="*/ 664028 h 703495"/>
              <a:gd name="connsiteX35" fmla="*/ 1435554 w 1668653"/>
              <a:gd name="connsiteY35" fmla="*/ 25853 h 703495"/>
              <a:gd name="connsiteX36" fmla="*/ 1469572 w 1668653"/>
              <a:gd name="connsiteY36" fmla="*/ 523875 h 703495"/>
              <a:gd name="connsiteX37" fmla="*/ 1496786 w 1668653"/>
              <a:gd name="connsiteY37" fmla="*/ 164646 h 703495"/>
              <a:gd name="connsiteX38" fmla="*/ 1504950 w 1668653"/>
              <a:gd name="connsiteY38" fmla="*/ 492578 h 703495"/>
              <a:gd name="connsiteX39" fmla="*/ 1545772 w 1668653"/>
              <a:gd name="connsiteY39" fmla="*/ 205467 h 703495"/>
              <a:gd name="connsiteX40" fmla="*/ 1541690 w 1668653"/>
              <a:gd name="connsiteY40" fmla="*/ 442232 h 703495"/>
              <a:gd name="connsiteX41" fmla="*/ 1611086 w 1668653"/>
              <a:gd name="connsiteY41" fmla="*/ 167367 h 703495"/>
              <a:gd name="connsiteX42" fmla="*/ 1650547 w 1668653"/>
              <a:gd name="connsiteY42" fmla="*/ 276225 h 703495"/>
              <a:gd name="connsiteX0" fmla="*/ 0 w 1650547"/>
              <a:gd name="connsiteY0" fmla="*/ 438150 h 703495"/>
              <a:gd name="connsiteX1" fmla="*/ 42183 w 1650547"/>
              <a:gd name="connsiteY1" fmla="*/ 106135 h 703495"/>
              <a:gd name="connsiteX2" fmla="*/ 83004 w 1650547"/>
              <a:gd name="connsiteY2" fmla="*/ 604157 h 703495"/>
              <a:gd name="connsiteX3" fmla="*/ 144236 w 1650547"/>
              <a:gd name="connsiteY3" fmla="*/ 231321 h 703495"/>
              <a:gd name="connsiteX4" fmla="*/ 223158 w 1650547"/>
              <a:gd name="connsiteY4" fmla="*/ 488496 h 703495"/>
              <a:gd name="connsiteX5" fmla="*/ 272143 w 1650547"/>
              <a:gd name="connsiteY5" fmla="*/ 174171 h 703495"/>
              <a:gd name="connsiteX6" fmla="*/ 296636 w 1650547"/>
              <a:gd name="connsiteY6" fmla="*/ 512989 h 703495"/>
              <a:gd name="connsiteX7" fmla="*/ 394608 w 1650547"/>
              <a:gd name="connsiteY7" fmla="*/ 304800 h 703495"/>
              <a:gd name="connsiteX8" fmla="*/ 419100 w 1650547"/>
              <a:gd name="connsiteY8" fmla="*/ 564696 h 703495"/>
              <a:gd name="connsiteX9" fmla="*/ 492579 w 1650547"/>
              <a:gd name="connsiteY9" fmla="*/ 299357 h 703495"/>
              <a:gd name="connsiteX10" fmla="*/ 495300 w 1650547"/>
              <a:gd name="connsiteY10" fmla="*/ 639535 h 703495"/>
              <a:gd name="connsiteX11" fmla="*/ 585108 w 1650547"/>
              <a:gd name="connsiteY11" fmla="*/ 283028 h 703495"/>
              <a:gd name="connsiteX12" fmla="*/ 643618 w 1650547"/>
              <a:gd name="connsiteY12" fmla="*/ 644978 h 703495"/>
              <a:gd name="connsiteX13" fmla="*/ 700768 w 1650547"/>
              <a:gd name="connsiteY13" fmla="*/ 258535 h 703495"/>
              <a:gd name="connsiteX14" fmla="*/ 790575 w 1650547"/>
              <a:gd name="connsiteY14" fmla="*/ 594632 h 703495"/>
              <a:gd name="connsiteX15" fmla="*/ 874940 w 1650547"/>
              <a:gd name="connsiteY15" fmla="*/ 285750 h 703495"/>
              <a:gd name="connsiteX16" fmla="*/ 895350 w 1650547"/>
              <a:gd name="connsiteY16" fmla="*/ 604157 h 703495"/>
              <a:gd name="connsiteX17" fmla="*/ 919843 w 1650547"/>
              <a:gd name="connsiteY17" fmla="*/ 292553 h 703495"/>
              <a:gd name="connsiteX18" fmla="*/ 919843 w 1650547"/>
              <a:gd name="connsiteY18" fmla="*/ 702128 h 703495"/>
              <a:gd name="connsiteX19" fmla="*/ 985158 w 1650547"/>
              <a:gd name="connsiteY19" fmla="*/ 122464 h 703495"/>
              <a:gd name="connsiteX20" fmla="*/ 1002847 w 1650547"/>
              <a:gd name="connsiteY20" fmla="*/ 620485 h 703495"/>
              <a:gd name="connsiteX21" fmla="*/ 1043668 w 1650547"/>
              <a:gd name="connsiteY21" fmla="*/ 175532 h 703495"/>
              <a:gd name="connsiteX22" fmla="*/ 1050472 w 1650547"/>
              <a:gd name="connsiteY22" fmla="*/ 650421 h 703495"/>
              <a:gd name="connsiteX23" fmla="*/ 1114425 w 1650547"/>
              <a:gd name="connsiteY23" fmla="*/ 172810 h 703495"/>
              <a:gd name="connsiteX24" fmla="*/ 1114425 w 1650547"/>
              <a:gd name="connsiteY24" fmla="*/ 591910 h 703495"/>
              <a:gd name="connsiteX25" fmla="*/ 1172936 w 1650547"/>
              <a:gd name="connsiteY25" fmla="*/ 270782 h 703495"/>
              <a:gd name="connsiteX26" fmla="*/ 1179740 w 1650547"/>
              <a:gd name="connsiteY26" fmla="*/ 503464 h 703495"/>
              <a:gd name="connsiteX27" fmla="*/ 1238250 w 1650547"/>
              <a:gd name="connsiteY27" fmla="*/ 238125 h 703495"/>
              <a:gd name="connsiteX28" fmla="*/ 1261383 w 1650547"/>
              <a:gd name="connsiteY28" fmla="*/ 476250 h 703495"/>
              <a:gd name="connsiteX29" fmla="*/ 1295400 w 1650547"/>
              <a:gd name="connsiteY29" fmla="*/ 122464 h 703495"/>
              <a:gd name="connsiteX30" fmla="*/ 1306286 w 1650547"/>
              <a:gd name="connsiteY30" fmla="*/ 631371 h 703495"/>
              <a:gd name="connsiteX31" fmla="*/ 1328058 w 1650547"/>
              <a:gd name="connsiteY31" fmla="*/ 0 h 703495"/>
              <a:gd name="connsiteX32" fmla="*/ 1352550 w 1650547"/>
              <a:gd name="connsiteY32" fmla="*/ 635453 h 703495"/>
              <a:gd name="connsiteX33" fmla="*/ 1381125 w 1650547"/>
              <a:gd name="connsiteY33" fmla="*/ 27214 h 703495"/>
              <a:gd name="connsiteX34" fmla="*/ 1416504 w 1650547"/>
              <a:gd name="connsiteY34" fmla="*/ 664028 h 703495"/>
              <a:gd name="connsiteX35" fmla="*/ 1435554 w 1650547"/>
              <a:gd name="connsiteY35" fmla="*/ 25853 h 703495"/>
              <a:gd name="connsiteX36" fmla="*/ 1469572 w 1650547"/>
              <a:gd name="connsiteY36" fmla="*/ 523875 h 703495"/>
              <a:gd name="connsiteX37" fmla="*/ 1496786 w 1650547"/>
              <a:gd name="connsiteY37" fmla="*/ 164646 h 703495"/>
              <a:gd name="connsiteX38" fmla="*/ 1504950 w 1650547"/>
              <a:gd name="connsiteY38" fmla="*/ 492578 h 703495"/>
              <a:gd name="connsiteX39" fmla="*/ 1545772 w 1650547"/>
              <a:gd name="connsiteY39" fmla="*/ 205467 h 703495"/>
              <a:gd name="connsiteX40" fmla="*/ 1541690 w 1650547"/>
              <a:gd name="connsiteY40" fmla="*/ 442232 h 703495"/>
              <a:gd name="connsiteX41" fmla="*/ 1611086 w 1650547"/>
              <a:gd name="connsiteY41" fmla="*/ 167367 h 703495"/>
              <a:gd name="connsiteX42" fmla="*/ 1650547 w 1650547"/>
              <a:gd name="connsiteY42" fmla="*/ 276225 h 703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50547" h="703495">
                <a:moveTo>
                  <a:pt x="0" y="438150"/>
                </a:moveTo>
                <a:cubicBezTo>
                  <a:pt x="14174" y="258308"/>
                  <a:pt x="28349" y="78467"/>
                  <a:pt x="42183" y="106135"/>
                </a:cubicBezTo>
                <a:cubicBezTo>
                  <a:pt x="56017" y="133803"/>
                  <a:pt x="65995" y="583293"/>
                  <a:pt x="83004" y="604157"/>
                </a:cubicBezTo>
                <a:cubicBezTo>
                  <a:pt x="100013" y="625021"/>
                  <a:pt x="120877" y="250598"/>
                  <a:pt x="144236" y="231321"/>
                </a:cubicBezTo>
                <a:cubicBezTo>
                  <a:pt x="167595" y="212044"/>
                  <a:pt x="201840" y="498021"/>
                  <a:pt x="223158" y="488496"/>
                </a:cubicBezTo>
                <a:cubicBezTo>
                  <a:pt x="244476" y="478971"/>
                  <a:pt x="259897" y="170089"/>
                  <a:pt x="272143" y="174171"/>
                </a:cubicBezTo>
                <a:cubicBezTo>
                  <a:pt x="284389" y="178253"/>
                  <a:pt x="276225" y="491218"/>
                  <a:pt x="296636" y="512989"/>
                </a:cubicBezTo>
                <a:cubicBezTo>
                  <a:pt x="317047" y="534760"/>
                  <a:pt x="374197" y="296182"/>
                  <a:pt x="394608" y="304800"/>
                </a:cubicBezTo>
                <a:cubicBezTo>
                  <a:pt x="415019" y="313418"/>
                  <a:pt x="402772" y="565603"/>
                  <a:pt x="419100" y="564696"/>
                </a:cubicBezTo>
                <a:cubicBezTo>
                  <a:pt x="435428" y="563789"/>
                  <a:pt x="479879" y="286884"/>
                  <a:pt x="492579" y="299357"/>
                </a:cubicBezTo>
                <a:cubicBezTo>
                  <a:pt x="505279" y="311830"/>
                  <a:pt x="479879" y="642256"/>
                  <a:pt x="495300" y="639535"/>
                </a:cubicBezTo>
                <a:cubicBezTo>
                  <a:pt x="510721" y="636814"/>
                  <a:pt x="560388" y="282121"/>
                  <a:pt x="585108" y="283028"/>
                </a:cubicBezTo>
                <a:cubicBezTo>
                  <a:pt x="609828" y="283935"/>
                  <a:pt x="624341" y="649060"/>
                  <a:pt x="643618" y="644978"/>
                </a:cubicBezTo>
                <a:cubicBezTo>
                  <a:pt x="662895" y="640896"/>
                  <a:pt x="676275" y="266926"/>
                  <a:pt x="700768" y="258535"/>
                </a:cubicBezTo>
                <a:cubicBezTo>
                  <a:pt x="725261" y="250144"/>
                  <a:pt x="761546" y="590096"/>
                  <a:pt x="790575" y="594632"/>
                </a:cubicBezTo>
                <a:cubicBezTo>
                  <a:pt x="819604" y="599168"/>
                  <a:pt x="857478" y="284163"/>
                  <a:pt x="874940" y="285750"/>
                </a:cubicBezTo>
                <a:cubicBezTo>
                  <a:pt x="892402" y="287337"/>
                  <a:pt x="887866" y="603023"/>
                  <a:pt x="895350" y="604157"/>
                </a:cubicBezTo>
                <a:cubicBezTo>
                  <a:pt x="902834" y="605291"/>
                  <a:pt x="915761" y="276224"/>
                  <a:pt x="919843" y="292553"/>
                </a:cubicBezTo>
                <a:cubicBezTo>
                  <a:pt x="923925" y="308881"/>
                  <a:pt x="908957" y="730476"/>
                  <a:pt x="919843" y="702128"/>
                </a:cubicBezTo>
                <a:cubicBezTo>
                  <a:pt x="930729" y="673780"/>
                  <a:pt x="971324" y="136071"/>
                  <a:pt x="985158" y="122464"/>
                </a:cubicBezTo>
                <a:cubicBezTo>
                  <a:pt x="998992" y="108857"/>
                  <a:pt x="993095" y="611640"/>
                  <a:pt x="1002847" y="620485"/>
                </a:cubicBezTo>
                <a:cubicBezTo>
                  <a:pt x="1012599" y="629330"/>
                  <a:pt x="1035731" y="170543"/>
                  <a:pt x="1043668" y="175532"/>
                </a:cubicBezTo>
                <a:cubicBezTo>
                  <a:pt x="1051606" y="180521"/>
                  <a:pt x="1038679" y="650875"/>
                  <a:pt x="1050472" y="650421"/>
                </a:cubicBezTo>
                <a:cubicBezTo>
                  <a:pt x="1062265" y="649967"/>
                  <a:pt x="1103766" y="182562"/>
                  <a:pt x="1114425" y="172810"/>
                </a:cubicBezTo>
                <a:cubicBezTo>
                  <a:pt x="1125084" y="163058"/>
                  <a:pt x="1104673" y="575581"/>
                  <a:pt x="1114425" y="591910"/>
                </a:cubicBezTo>
                <a:cubicBezTo>
                  <a:pt x="1124177" y="608239"/>
                  <a:pt x="1162050" y="285523"/>
                  <a:pt x="1172936" y="270782"/>
                </a:cubicBezTo>
                <a:cubicBezTo>
                  <a:pt x="1183822" y="256041"/>
                  <a:pt x="1168854" y="508907"/>
                  <a:pt x="1179740" y="503464"/>
                </a:cubicBezTo>
                <a:cubicBezTo>
                  <a:pt x="1190626" y="498021"/>
                  <a:pt x="1224643" y="242661"/>
                  <a:pt x="1238250" y="238125"/>
                </a:cubicBezTo>
                <a:cubicBezTo>
                  <a:pt x="1251857" y="233589"/>
                  <a:pt x="1251858" y="495527"/>
                  <a:pt x="1261383" y="476250"/>
                </a:cubicBezTo>
                <a:cubicBezTo>
                  <a:pt x="1270908" y="456973"/>
                  <a:pt x="1287916" y="96610"/>
                  <a:pt x="1295400" y="122464"/>
                </a:cubicBezTo>
                <a:cubicBezTo>
                  <a:pt x="1302884" y="148317"/>
                  <a:pt x="1300843" y="651782"/>
                  <a:pt x="1306286" y="631371"/>
                </a:cubicBezTo>
                <a:cubicBezTo>
                  <a:pt x="1311729" y="610960"/>
                  <a:pt x="1320347" y="-680"/>
                  <a:pt x="1328058" y="0"/>
                </a:cubicBezTo>
                <a:cubicBezTo>
                  <a:pt x="1335769" y="680"/>
                  <a:pt x="1343706" y="630917"/>
                  <a:pt x="1352550" y="635453"/>
                </a:cubicBezTo>
                <a:cubicBezTo>
                  <a:pt x="1361394" y="639989"/>
                  <a:pt x="1370466" y="22452"/>
                  <a:pt x="1381125" y="27214"/>
                </a:cubicBezTo>
                <a:cubicBezTo>
                  <a:pt x="1391784" y="31976"/>
                  <a:pt x="1407433" y="664255"/>
                  <a:pt x="1416504" y="664028"/>
                </a:cubicBezTo>
                <a:cubicBezTo>
                  <a:pt x="1425575" y="663801"/>
                  <a:pt x="1426709" y="49212"/>
                  <a:pt x="1435554" y="25853"/>
                </a:cubicBezTo>
                <a:cubicBezTo>
                  <a:pt x="1444399" y="2494"/>
                  <a:pt x="1459367" y="500743"/>
                  <a:pt x="1469572" y="523875"/>
                </a:cubicBezTo>
                <a:cubicBezTo>
                  <a:pt x="1479777" y="547007"/>
                  <a:pt x="1490890" y="169862"/>
                  <a:pt x="1496786" y="164646"/>
                </a:cubicBezTo>
                <a:cubicBezTo>
                  <a:pt x="1502682" y="159430"/>
                  <a:pt x="1496786" y="485775"/>
                  <a:pt x="1504950" y="492578"/>
                </a:cubicBezTo>
                <a:cubicBezTo>
                  <a:pt x="1513114" y="499381"/>
                  <a:pt x="1539649" y="213858"/>
                  <a:pt x="1545772" y="205467"/>
                </a:cubicBezTo>
                <a:cubicBezTo>
                  <a:pt x="1551895" y="197076"/>
                  <a:pt x="1530804" y="448582"/>
                  <a:pt x="1541690" y="442232"/>
                </a:cubicBezTo>
                <a:cubicBezTo>
                  <a:pt x="1552576" y="435882"/>
                  <a:pt x="1592943" y="195035"/>
                  <a:pt x="1611086" y="167367"/>
                </a:cubicBezTo>
                <a:cubicBezTo>
                  <a:pt x="1629229" y="139699"/>
                  <a:pt x="1610859" y="169862"/>
                  <a:pt x="1650547" y="27622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710573A0-B4B5-411D-BAD8-67C280FAC844}"/>
              </a:ext>
            </a:extLst>
          </p:cNvPr>
          <p:cNvSpPr/>
          <p:nvPr/>
        </p:nvSpPr>
        <p:spPr>
          <a:xfrm>
            <a:off x="8095024" y="681984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FC50D"/>
            </a:solidFill>
          </a:ln>
          <a:effectLst>
            <a:glow rad="63500">
              <a:schemeClr val="accent4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1" name="Oval 480">
            <a:extLst>
              <a:ext uri="{FF2B5EF4-FFF2-40B4-BE49-F238E27FC236}">
                <a16:creationId xmlns:a16="http://schemas.microsoft.com/office/drawing/2014/main" id="{2AD3208A-8D88-4D29-8D30-B844572867C9}"/>
              </a:ext>
            </a:extLst>
          </p:cNvPr>
          <p:cNvSpPr/>
          <p:nvPr/>
        </p:nvSpPr>
        <p:spPr>
          <a:xfrm>
            <a:off x="9131958" y="688637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FE8DCEAB-F83B-4535-81D8-D1B9C19465C1}"/>
              </a:ext>
            </a:extLst>
          </p:cNvPr>
          <p:cNvSpPr txBox="1"/>
          <p:nvPr/>
        </p:nvSpPr>
        <p:spPr>
          <a:xfrm>
            <a:off x="3955393" y="929584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2.0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7EDB9A89-8659-41F2-978A-70AD70FDD5F7}"/>
              </a:ext>
            </a:extLst>
          </p:cNvPr>
          <p:cNvSpPr txBox="1"/>
          <p:nvPr/>
        </p:nvSpPr>
        <p:spPr>
          <a:xfrm>
            <a:off x="3111126" y="920732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2.1</a:t>
            </a:r>
          </a:p>
        </p:txBody>
      </p:sp>
      <p:pic>
        <p:nvPicPr>
          <p:cNvPr id="528" name="Graphic 527" descr="Voice">
            <a:extLst>
              <a:ext uri="{FF2B5EF4-FFF2-40B4-BE49-F238E27FC236}">
                <a16:creationId xmlns:a16="http://schemas.microsoft.com/office/drawing/2014/main" id="{E7C6EAE6-FDCE-4B3D-BAC5-503528003C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4045" t="18168" r="4286" b="17904"/>
          <a:stretch/>
        </p:blipFill>
        <p:spPr>
          <a:xfrm>
            <a:off x="10032098" y="632735"/>
            <a:ext cx="1040266" cy="242429"/>
          </a:xfrm>
          <a:prstGeom prst="rect">
            <a:avLst/>
          </a:prstGeom>
        </p:spPr>
      </p:pic>
      <p:pic>
        <p:nvPicPr>
          <p:cNvPr id="531" name="Graphic 530" descr="Voice">
            <a:extLst>
              <a:ext uri="{FF2B5EF4-FFF2-40B4-BE49-F238E27FC236}">
                <a16:creationId xmlns:a16="http://schemas.microsoft.com/office/drawing/2014/main" id="{4622341D-188F-4960-9226-CF2DF0E1EB7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4045" t="18168" r="4286" b="17904"/>
          <a:stretch/>
        </p:blipFill>
        <p:spPr>
          <a:xfrm flipH="1">
            <a:off x="10032099" y="920732"/>
            <a:ext cx="1040266" cy="242429"/>
          </a:xfrm>
          <a:prstGeom prst="rect">
            <a:avLst/>
          </a:prstGeom>
        </p:spPr>
      </p:pic>
      <p:pic>
        <p:nvPicPr>
          <p:cNvPr id="533" name="Graphic 532" descr="Voice">
            <a:extLst>
              <a:ext uri="{FF2B5EF4-FFF2-40B4-BE49-F238E27FC236}">
                <a16:creationId xmlns:a16="http://schemas.microsoft.com/office/drawing/2014/main" id="{D4F48DAF-6D9E-4F2D-9E09-63306B1C08C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4045" t="18168" r="4286" b="17904"/>
          <a:stretch/>
        </p:blipFill>
        <p:spPr>
          <a:xfrm>
            <a:off x="10030007" y="1181606"/>
            <a:ext cx="1040266" cy="242429"/>
          </a:xfrm>
          <a:prstGeom prst="rect">
            <a:avLst/>
          </a:prstGeom>
        </p:spPr>
      </p:pic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2858B54A-2B83-41E0-8069-B1939AC5AD9A}"/>
              </a:ext>
            </a:extLst>
          </p:cNvPr>
          <p:cNvCxnSpPr>
            <a:cxnSpLocks/>
          </p:cNvCxnSpPr>
          <p:nvPr/>
        </p:nvCxnSpPr>
        <p:spPr>
          <a:xfrm flipH="1" flipV="1">
            <a:off x="8477963" y="760175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6" name="Circle: Hollow 795">
            <a:extLst>
              <a:ext uri="{FF2B5EF4-FFF2-40B4-BE49-F238E27FC236}">
                <a16:creationId xmlns:a16="http://schemas.microsoft.com/office/drawing/2014/main" id="{9C6A3498-74C1-4FF8-9C7D-6D50B9188C42}"/>
              </a:ext>
            </a:extLst>
          </p:cNvPr>
          <p:cNvSpPr/>
          <p:nvPr/>
        </p:nvSpPr>
        <p:spPr>
          <a:xfrm>
            <a:off x="328781" y="3352624"/>
            <a:ext cx="898217" cy="915275"/>
          </a:xfrm>
          <a:prstGeom prst="donut">
            <a:avLst>
              <a:gd name="adj" fmla="val 2745"/>
            </a:avLst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97" name="Block Arc 796">
            <a:extLst>
              <a:ext uri="{FF2B5EF4-FFF2-40B4-BE49-F238E27FC236}">
                <a16:creationId xmlns:a16="http://schemas.microsoft.com/office/drawing/2014/main" id="{A98CC6C9-101F-4EA5-94D4-E971CAA7BFC7}"/>
              </a:ext>
            </a:extLst>
          </p:cNvPr>
          <p:cNvSpPr/>
          <p:nvPr/>
        </p:nvSpPr>
        <p:spPr>
          <a:xfrm rot="16200000" flipV="1">
            <a:off x="327636" y="3368271"/>
            <a:ext cx="903464" cy="884359"/>
          </a:xfrm>
          <a:prstGeom prst="blockArc">
            <a:avLst>
              <a:gd name="adj1" fmla="val 1376267"/>
              <a:gd name="adj2" fmla="val 21513578"/>
              <a:gd name="adj3" fmla="val 1612"/>
            </a:avLst>
          </a:prstGeom>
          <a:solidFill>
            <a:srgbClr val="B7FE68">
              <a:alpha val="70588"/>
            </a:srgbClr>
          </a:solidFill>
          <a:ln>
            <a:noFill/>
          </a:ln>
          <a:effectLst>
            <a:glow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98" name="TextBox 797">
            <a:extLst>
              <a:ext uri="{FF2B5EF4-FFF2-40B4-BE49-F238E27FC236}">
                <a16:creationId xmlns:a16="http://schemas.microsoft.com/office/drawing/2014/main" id="{C5B31315-477F-4D9B-96C4-19EC5A0194F5}"/>
              </a:ext>
            </a:extLst>
          </p:cNvPr>
          <p:cNvSpPr txBox="1"/>
          <p:nvPr/>
        </p:nvSpPr>
        <p:spPr>
          <a:xfrm>
            <a:off x="327165" y="3327367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91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sp>
        <p:nvSpPr>
          <p:cNvPr id="799" name="TextBox 798">
            <a:extLst>
              <a:ext uri="{FF2B5EF4-FFF2-40B4-BE49-F238E27FC236}">
                <a16:creationId xmlns:a16="http://schemas.microsoft.com/office/drawing/2014/main" id="{F8B62608-9ED9-4ED0-81A6-AEB8D0BD711D}"/>
              </a:ext>
            </a:extLst>
          </p:cNvPr>
          <p:cNvSpPr txBox="1"/>
          <p:nvPr/>
        </p:nvSpPr>
        <p:spPr>
          <a:xfrm>
            <a:off x="309388" y="3030845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3</a:t>
            </a:r>
          </a:p>
        </p:txBody>
      </p: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D59718BF-1F82-41B2-9104-4C71570A1E9D}"/>
              </a:ext>
            </a:extLst>
          </p:cNvPr>
          <p:cNvGrpSpPr/>
          <p:nvPr/>
        </p:nvGrpSpPr>
        <p:grpSpPr>
          <a:xfrm>
            <a:off x="1355772" y="3209483"/>
            <a:ext cx="6370432" cy="1122704"/>
            <a:chOff x="1366053" y="413370"/>
            <a:chExt cx="6370432" cy="1122704"/>
          </a:xfrm>
        </p:grpSpPr>
        <p:sp>
          <p:nvSpPr>
            <p:cNvPr id="801" name="Rectangle 800">
              <a:extLst>
                <a:ext uri="{FF2B5EF4-FFF2-40B4-BE49-F238E27FC236}">
                  <a16:creationId xmlns:a16="http://schemas.microsoft.com/office/drawing/2014/main" id="{CD058D18-2BC4-4FDB-8A04-8011840F7A3A}"/>
                </a:ext>
              </a:extLst>
            </p:cNvPr>
            <p:cNvSpPr/>
            <p:nvPr/>
          </p:nvSpPr>
          <p:spPr>
            <a:xfrm>
              <a:off x="1527527" y="552093"/>
              <a:ext cx="5888957" cy="920990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02" name="Group 801">
              <a:extLst>
                <a:ext uri="{FF2B5EF4-FFF2-40B4-BE49-F238E27FC236}">
                  <a16:creationId xmlns:a16="http://schemas.microsoft.com/office/drawing/2014/main" id="{551AABC3-345F-47FF-ABDD-590BD6DC42B3}"/>
                </a:ext>
              </a:extLst>
            </p:cNvPr>
            <p:cNvGrpSpPr/>
            <p:nvPr/>
          </p:nvGrpSpPr>
          <p:grpSpPr>
            <a:xfrm>
              <a:off x="1528419" y="531717"/>
              <a:ext cx="5886266" cy="952568"/>
              <a:chOff x="1355492" y="532006"/>
              <a:chExt cx="5886266" cy="929285"/>
            </a:xfrm>
          </p:grpSpPr>
          <p:cxnSp>
            <p:nvCxnSpPr>
              <p:cNvPr id="851" name="Straight Connector 850">
                <a:extLst>
                  <a:ext uri="{FF2B5EF4-FFF2-40B4-BE49-F238E27FC236}">
                    <a16:creationId xmlns:a16="http://schemas.microsoft.com/office/drawing/2014/main" id="{C8B055DA-C834-472D-8F8F-6B24FE16E9AB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2" name="Straight Connector 851">
                <a:extLst>
                  <a:ext uri="{FF2B5EF4-FFF2-40B4-BE49-F238E27FC236}">
                    <a16:creationId xmlns:a16="http://schemas.microsoft.com/office/drawing/2014/main" id="{F2FF6B18-A061-438E-BA37-8EFB1814C1AB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3" name="Straight Connector 852">
                <a:extLst>
                  <a:ext uri="{FF2B5EF4-FFF2-40B4-BE49-F238E27FC236}">
                    <a16:creationId xmlns:a16="http://schemas.microsoft.com/office/drawing/2014/main" id="{70626E33-C028-47E0-9E2F-ED6BE6B0F0DF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4" name="Straight Connector 853">
                <a:extLst>
                  <a:ext uri="{FF2B5EF4-FFF2-40B4-BE49-F238E27FC236}">
                    <a16:creationId xmlns:a16="http://schemas.microsoft.com/office/drawing/2014/main" id="{A18C2372-0734-444E-9D67-CC04913C6D22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5" name="Straight Connector 854">
                <a:extLst>
                  <a:ext uri="{FF2B5EF4-FFF2-40B4-BE49-F238E27FC236}">
                    <a16:creationId xmlns:a16="http://schemas.microsoft.com/office/drawing/2014/main" id="{63A259FE-A682-4ADD-9AA2-EC30C2303758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6" name="Straight Connector 855">
                <a:extLst>
                  <a:ext uri="{FF2B5EF4-FFF2-40B4-BE49-F238E27FC236}">
                    <a16:creationId xmlns:a16="http://schemas.microsoft.com/office/drawing/2014/main" id="{96087FAA-E074-4CDA-82BF-E0CD61049CBE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7" name="Straight Connector 856">
                <a:extLst>
                  <a:ext uri="{FF2B5EF4-FFF2-40B4-BE49-F238E27FC236}">
                    <a16:creationId xmlns:a16="http://schemas.microsoft.com/office/drawing/2014/main" id="{18354E30-2978-48D1-8C4A-E24AD27EBAFC}"/>
                  </a:ext>
                </a:extLst>
              </p:cNvPr>
              <p:cNvCxnSpPr/>
              <p:nvPr/>
            </p:nvCxnSpPr>
            <p:spPr>
              <a:xfrm>
                <a:off x="1355492" y="532006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8" name="Straight Connector 857">
                <a:extLst>
                  <a:ext uri="{FF2B5EF4-FFF2-40B4-BE49-F238E27FC236}">
                    <a16:creationId xmlns:a16="http://schemas.microsoft.com/office/drawing/2014/main" id="{A24DAF25-880B-4FCC-AB04-F86B86973BBB}"/>
                  </a:ext>
                </a:extLst>
              </p:cNvPr>
              <p:cNvCxnSpPr/>
              <p:nvPr/>
            </p:nvCxnSpPr>
            <p:spPr>
              <a:xfrm>
                <a:off x="7241758" y="560330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93AAA854-EF3C-4598-9096-0DD6383E15BF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68C1FE"/>
              </a:solidFill>
            </a:ln>
            <a:effectLst>
              <a:glow rad="63500">
                <a:srgbClr val="227896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4" name="Group 803">
              <a:extLst>
                <a:ext uri="{FF2B5EF4-FFF2-40B4-BE49-F238E27FC236}">
                  <a16:creationId xmlns:a16="http://schemas.microsoft.com/office/drawing/2014/main" id="{18B22E9A-F066-4DED-8C9C-6FB3AAD4A074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843" name="Oval 842">
                <a:extLst>
                  <a:ext uri="{FF2B5EF4-FFF2-40B4-BE49-F238E27FC236}">
                    <a16:creationId xmlns:a16="http://schemas.microsoft.com/office/drawing/2014/main" id="{A038CC33-B737-483A-B600-C6A7F40C0640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4" name="Oval 843">
                <a:extLst>
                  <a:ext uri="{FF2B5EF4-FFF2-40B4-BE49-F238E27FC236}">
                    <a16:creationId xmlns:a16="http://schemas.microsoft.com/office/drawing/2014/main" id="{8C4D82E7-8F20-4A21-B43C-FC46FFF8A785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5" name="Oval 844">
                <a:extLst>
                  <a:ext uri="{FF2B5EF4-FFF2-40B4-BE49-F238E27FC236}">
                    <a16:creationId xmlns:a16="http://schemas.microsoft.com/office/drawing/2014/main" id="{4705F3C9-4527-4969-B0D1-91A7332035D5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6" name="Oval 845">
                <a:extLst>
                  <a:ext uri="{FF2B5EF4-FFF2-40B4-BE49-F238E27FC236}">
                    <a16:creationId xmlns:a16="http://schemas.microsoft.com/office/drawing/2014/main" id="{44BB319C-E4BE-40CB-BDB7-C1E0B55C014E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7" name="Oval 846">
                <a:extLst>
                  <a:ext uri="{FF2B5EF4-FFF2-40B4-BE49-F238E27FC236}">
                    <a16:creationId xmlns:a16="http://schemas.microsoft.com/office/drawing/2014/main" id="{29F65179-FB6D-4016-B772-17C4D55FA7FC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8" name="Oval 847">
                <a:extLst>
                  <a:ext uri="{FF2B5EF4-FFF2-40B4-BE49-F238E27FC236}">
                    <a16:creationId xmlns:a16="http://schemas.microsoft.com/office/drawing/2014/main" id="{C09A6814-8464-4CDC-8918-9E126127DC8A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9" name="Oval 848">
                <a:extLst>
                  <a:ext uri="{FF2B5EF4-FFF2-40B4-BE49-F238E27FC236}">
                    <a16:creationId xmlns:a16="http://schemas.microsoft.com/office/drawing/2014/main" id="{D2FAEDA1-8140-4C51-92B8-074F352BFBC2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0" name="Oval 849">
                <a:extLst>
                  <a:ext uri="{FF2B5EF4-FFF2-40B4-BE49-F238E27FC236}">
                    <a16:creationId xmlns:a16="http://schemas.microsoft.com/office/drawing/2014/main" id="{22D599FE-715A-4736-B039-1E8AF3E901A5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05" name="Straight Connector 804">
              <a:extLst>
                <a:ext uri="{FF2B5EF4-FFF2-40B4-BE49-F238E27FC236}">
                  <a16:creationId xmlns:a16="http://schemas.microsoft.com/office/drawing/2014/main" id="{2BE519C4-298F-4438-960F-4DA3C4BB75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6" name="Straight Connector 805">
              <a:extLst>
                <a:ext uri="{FF2B5EF4-FFF2-40B4-BE49-F238E27FC236}">
                  <a16:creationId xmlns:a16="http://schemas.microsoft.com/office/drawing/2014/main" id="{6ABFB160-5F47-445B-9C7A-59A2775581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66284"/>
              <a:ext cx="243925" cy="58024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07" name="Group 806">
              <a:extLst>
                <a:ext uri="{FF2B5EF4-FFF2-40B4-BE49-F238E27FC236}">
                  <a16:creationId xmlns:a16="http://schemas.microsoft.com/office/drawing/2014/main" id="{5039D96D-028C-4B53-9A1F-1983E1DAA390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835" name="TextBox 834">
                <a:extLst>
                  <a:ext uri="{FF2B5EF4-FFF2-40B4-BE49-F238E27FC236}">
                    <a16:creationId xmlns:a16="http://schemas.microsoft.com/office/drawing/2014/main" id="{BD66215C-BC59-4CBD-8054-AB404D92A652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836" name="TextBox 835">
                <a:extLst>
                  <a:ext uri="{FF2B5EF4-FFF2-40B4-BE49-F238E27FC236}">
                    <a16:creationId xmlns:a16="http://schemas.microsoft.com/office/drawing/2014/main" id="{2F00542B-1C30-4FF5-99DB-35A1405F0C36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837" name="TextBox 836">
                <a:extLst>
                  <a:ext uri="{FF2B5EF4-FFF2-40B4-BE49-F238E27FC236}">
                    <a16:creationId xmlns:a16="http://schemas.microsoft.com/office/drawing/2014/main" id="{09023F96-020E-44A1-8459-372602F16369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838" name="TextBox 837">
                <a:extLst>
                  <a:ext uri="{FF2B5EF4-FFF2-40B4-BE49-F238E27FC236}">
                    <a16:creationId xmlns:a16="http://schemas.microsoft.com/office/drawing/2014/main" id="{E8BEB132-CA87-488D-8332-45D727F86E8A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839" name="TextBox 838">
                <a:extLst>
                  <a:ext uri="{FF2B5EF4-FFF2-40B4-BE49-F238E27FC236}">
                    <a16:creationId xmlns:a16="http://schemas.microsoft.com/office/drawing/2014/main" id="{348697C2-2079-45B8-8053-8D25ABDF19FE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840" name="TextBox 839">
                <a:extLst>
                  <a:ext uri="{FF2B5EF4-FFF2-40B4-BE49-F238E27FC236}">
                    <a16:creationId xmlns:a16="http://schemas.microsoft.com/office/drawing/2014/main" id="{1AA2DE80-7895-4BCF-8AE8-6AECD06F190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841" name="TextBox 840">
                <a:extLst>
                  <a:ext uri="{FF2B5EF4-FFF2-40B4-BE49-F238E27FC236}">
                    <a16:creationId xmlns:a16="http://schemas.microsoft.com/office/drawing/2014/main" id="{A88FFE5E-81E0-4893-B1DE-B7EBC4772165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842" name="TextBox 841">
                <a:extLst>
                  <a:ext uri="{FF2B5EF4-FFF2-40B4-BE49-F238E27FC236}">
                    <a16:creationId xmlns:a16="http://schemas.microsoft.com/office/drawing/2014/main" id="{C6922D87-A59B-46C9-BF38-0CAC23FA50F9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5D224EA7-914B-4C15-9E5F-0028CE446F6D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828" name="TextBox 827">
                <a:extLst>
                  <a:ext uri="{FF2B5EF4-FFF2-40B4-BE49-F238E27FC236}">
                    <a16:creationId xmlns:a16="http://schemas.microsoft.com/office/drawing/2014/main" id="{A109BDFF-81CA-4EF2-88A5-73EE5800ED02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829" name="TextBox 828">
                <a:extLst>
                  <a:ext uri="{FF2B5EF4-FFF2-40B4-BE49-F238E27FC236}">
                    <a16:creationId xmlns:a16="http://schemas.microsoft.com/office/drawing/2014/main" id="{B78AB4BA-88F8-488C-8402-3095866C9825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830" name="TextBox 829">
                <a:extLst>
                  <a:ext uri="{FF2B5EF4-FFF2-40B4-BE49-F238E27FC236}">
                    <a16:creationId xmlns:a16="http://schemas.microsoft.com/office/drawing/2014/main" id="{4F659E7F-104B-4898-BBFC-0162E6B27781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831" name="TextBox 830">
                <a:extLst>
                  <a:ext uri="{FF2B5EF4-FFF2-40B4-BE49-F238E27FC236}">
                    <a16:creationId xmlns:a16="http://schemas.microsoft.com/office/drawing/2014/main" id="{64D414FF-3DAA-46C8-9BBC-2122D0E8C2B2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832" name="TextBox 831">
                <a:extLst>
                  <a:ext uri="{FF2B5EF4-FFF2-40B4-BE49-F238E27FC236}">
                    <a16:creationId xmlns:a16="http://schemas.microsoft.com/office/drawing/2014/main" id="{54264FC0-AA86-4CF2-812D-77A84D658AA2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833" name="TextBox 832">
                <a:extLst>
                  <a:ext uri="{FF2B5EF4-FFF2-40B4-BE49-F238E27FC236}">
                    <a16:creationId xmlns:a16="http://schemas.microsoft.com/office/drawing/2014/main" id="{9753CCBB-DC1F-430A-A4C9-C9A35E2CCE7F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834" name="TextBox 833">
                <a:extLst>
                  <a:ext uri="{FF2B5EF4-FFF2-40B4-BE49-F238E27FC236}">
                    <a16:creationId xmlns:a16="http://schemas.microsoft.com/office/drawing/2014/main" id="{5421123D-3257-456B-AF81-F92A7DF06D3E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5.8</a:t>
                </a:r>
              </a:p>
            </p:txBody>
          </p:sp>
        </p:grp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24CB637F-CBA8-4F0C-AD8D-09F397DD8DDB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FF6699"/>
              </a:solidFill>
            </a:ln>
            <a:effectLst>
              <a:glow rad="63500">
                <a:srgbClr val="952387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10" name="Group 809">
              <a:extLst>
                <a:ext uri="{FF2B5EF4-FFF2-40B4-BE49-F238E27FC236}">
                  <a16:creationId xmlns:a16="http://schemas.microsoft.com/office/drawing/2014/main" id="{3CE37B1E-4C42-47DD-B5A9-618FE3BD4A07}"/>
                </a:ext>
              </a:extLst>
            </p:cNvPr>
            <p:cNvGrpSpPr/>
            <p:nvPr/>
          </p:nvGrpSpPr>
          <p:grpSpPr>
            <a:xfrm>
              <a:off x="1515401" y="606585"/>
              <a:ext cx="5929521" cy="664121"/>
              <a:chOff x="1342211" y="951462"/>
              <a:chExt cx="5929521" cy="664121"/>
            </a:xfrm>
            <a:solidFill>
              <a:srgbClr val="FF0000"/>
            </a:solidFill>
          </p:grpSpPr>
          <p:sp>
            <p:nvSpPr>
              <p:cNvPr id="820" name="Oval 819">
                <a:extLst>
                  <a:ext uri="{FF2B5EF4-FFF2-40B4-BE49-F238E27FC236}">
                    <a16:creationId xmlns:a16="http://schemas.microsoft.com/office/drawing/2014/main" id="{C99F3731-95A4-43D5-BB37-C2E607E083B2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1" name="Oval 820">
                <a:extLst>
                  <a:ext uri="{FF2B5EF4-FFF2-40B4-BE49-F238E27FC236}">
                    <a16:creationId xmlns:a16="http://schemas.microsoft.com/office/drawing/2014/main" id="{B9F78F17-1820-40ED-B7DB-34BA09E96586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id="{08BE661A-5499-4F04-AF7A-CFE29F31F1B7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3" name="Oval 822">
                <a:extLst>
                  <a:ext uri="{FF2B5EF4-FFF2-40B4-BE49-F238E27FC236}">
                    <a16:creationId xmlns:a16="http://schemas.microsoft.com/office/drawing/2014/main" id="{5EE74CE6-DCDD-4666-8C7C-5F7BE6DDA81B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id="{42FA377E-6DA9-4B26-9EBE-F0B90D517922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3E7667E5-A22D-4A59-B991-042D52C38741}"/>
                  </a:ext>
                </a:extLst>
              </p:cNvPr>
              <p:cNvSpPr/>
              <p:nvPr/>
            </p:nvSpPr>
            <p:spPr>
              <a:xfrm>
                <a:off x="1342211" y="1196683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6" name="Oval 825">
                <a:extLst>
                  <a:ext uri="{FF2B5EF4-FFF2-40B4-BE49-F238E27FC236}">
                    <a16:creationId xmlns:a16="http://schemas.microsoft.com/office/drawing/2014/main" id="{18F4FE31-A7AF-4160-A3A7-21C0F5211F8B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0AFF090E-20B9-4682-A2BC-5F1FF5BEA26D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1" name="Group 810">
              <a:extLst>
                <a:ext uri="{FF2B5EF4-FFF2-40B4-BE49-F238E27FC236}">
                  <a16:creationId xmlns:a16="http://schemas.microsoft.com/office/drawing/2014/main" id="{B480B2A1-C2A0-48A7-846F-D9B6CE4E1A0F}"/>
                </a:ext>
              </a:extLst>
            </p:cNvPr>
            <p:cNvGrpSpPr/>
            <p:nvPr/>
          </p:nvGrpSpPr>
          <p:grpSpPr>
            <a:xfrm>
              <a:off x="1434201" y="413370"/>
              <a:ext cx="5453544" cy="782015"/>
              <a:chOff x="1169794" y="446843"/>
              <a:chExt cx="5428713" cy="782015"/>
            </a:xfrm>
          </p:grpSpPr>
          <p:sp>
            <p:nvSpPr>
              <p:cNvPr id="816" name="TextBox 815">
                <a:extLst>
                  <a:ext uri="{FF2B5EF4-FFF2-40B4-BE49-F238E27FC236}">
                    <a16:creationId xmlns:a16="http://schemas.microsoft.com/office/drawing/2014/main" id="{74F94E78-8ECB-475C-B395-E341A950F8D8}"/>
                  </a:ext>
                </a:extLst>
              </p:cNvPr>
              <p:cNvSpPr txBox="1"/>
              <p:nvPr/>
            </p:nvSpPr>
            <p:spPr>
              <a:xfrm>
                <a:off x="5330577" y="9826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817" name="TextBox 816">
                <a:extLst>
                  <a:ext uri="{FF2B5EF4-FFF2-40B4-BE49-F238E27FC236}">
                    <a16:creationId xmlns:a16="http://schemas.microsoft.com/office/drawing/2014/main" id="{CAB9BBF0-E18C-4938-8382-82D7FE23F8BD}"/>
                  </a:ext>
                </a:extLst>
              </p:cNvPr>
              <p:cNvSpPr txBox="1"/>
              <p:nvPr/>
            </p:nvSpPr>
            <p:spPr>
              <a:xfrm>
                <a:off x="6164307" y="44684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819" name="TextBox 818">
                <a:extLst>
                  <a:ext uri="{FF2B5EF4-FFF2-40B4-BE49-F238E27FC236}">
                    <a16:creationId xmlns:a16="http://schemas.microsoft.com/office/drawing/2014/main" id="{0921E841-A681-4725-BB97-8D020D804EED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812" name="Straight Connector 811">
              <a:extLst>
                <a:ext uri="{FF2B5EF4-FFF2-40B4-BE49-F238E27FC236}">
                  <a16:creationId xmlns:a16="http://schemas.microsoft.com/office/drawing/2014/main" id="{4494D7F7-3F8D-4A19-A1ED-1C74F857C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13" name="Straight Connector 812">
              <a:extLst>
                <a:ext uri="{FF2B5EF4-FFF2-40B4-BE49-F238E27FC236}">
                  <a16:creationId xmlns:a16="http://schemas.microsoft.com/office/drawing/2014/main" id="{AB672E37-B480-442F-B295-E8927DD3A2DD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239882" cy="63148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59" name="Rectangle: Rounded Corners 858">
            <a:extLst>
              <a:ext uri="{FF2B5EF4-FFF2-40B4-BE49-F238E27FC236}">
                <a16:creationId xmlns:a16="http://schemas.microsoft.com/office/drawing/2014/main" id="{E8F53454-6F80-46D2-8241-FA415F8C493D}"/>
              </a:ext>
            </a:extLst>
          </p:cNvPr>
          <p:cNvSpPr/>
          <p:nvPr/>
        </p:nvSpPr>
        <p:spPr>
          <a:xfrm>
            <a:off x="7929626" y="3327447"/>
            <a:ext cx="1890326" cy="921523"/>
          </a:xfrm>
          <a:prstGeom prst="roundRect">
            <a:avLst>
              <a:gd name="adj" fmla="val 8004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C1E2E4FB-FCAC-404D-A60F-5BF0FF596629}"/>
              </a:ext>
            </a:extLst>
          </p:cNvPr>
          <p:cNvSpPr/>
          <p:nvPr/>
        </p:nvSpPr>
        <p:spPr>
          <a:xfrm>
            <a:off x="8079009" y="3483754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rgbClr val="FED768">
              <a:alpha val="28000"/>
            </a:srgb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C0D6BC2B-D526-4482-BEAC-88E6438D5EE6}"/>
              </a:ext>
            </a:extLst>
          </p:cNvPr>
          <p:cNvSpPr/>
          <p:nvPr/>
        </p:nvSpPr>
        <p:spPr>
          <a:xfrm>
            <a:off x="9151646" y="3527448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rgbClr val="FED76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5" name="Rectangle 864">
            <a:extLst>
              <a:ext uri="{FF2B5EF4-FFF2-40B4-BE49-F238E27FC236}">
                <a16:creationId xmlns:a16="http://schemas.microsoft.com/office/drawing/2014/main" id="{BC0F3D15-B10E-40BE-A030-DCDDB3ED7018}"/>
              </a:ext>
            </a:extLst>
          </p:cNvPr>
          <p:cNvSpPr/>
          <p:nvPr/>
        </p:nvSpPr>
        <p:spPr>
          <a:xfrm>
            <a:off x="8760326" y="3940291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6" name="TextBox 865">
            <a:extLst>
              <a:ext uri="{FF2B5EF4-FFF2-40B4-BE49-F238E27FC236}">
                <a16:creationId xmlns:a16="http://schemas.microsoft.com/office/drawing/2014/main" id="{7E54150C-BB22-41D2-82BA-46FA2C703D6E}"/>
              </a:ext>
            </a:extLst>
          </p:cNvPr>
          <p:cNvSpPr txBox="1"/>
          <p:nvPr/>
        </p:nvSpPr>
        <p:spPr>
          <a:xfrm>
            <a:off x="8176579" y="3333823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ED768"/>
                </a:solidFill>
                <a:latin typeface="Ubuntu Mono" panose="020B0509030602030204" pitchFamily="49" charset="0"/>
              </a:rPr>
              <a:t>650 Wh</a:t>
            </a:r>
          </a:p>
        </p:txBody>
      </p:sp>
      <p:sp>
        <p:nvSpPr>
          <p:cNvPr id="867" name="TextBox 866">
            <a:extLst>
              <a:ext uri="{FF2B5EF4-FFF2-40B4-BE49-F238E27FC236}">
                <a16:creationId xmlns:a16="http://schemas.microsoft.com/office/drawing/2014/main" id="{694F62A5-F65D-4387-AA31-782D2C2B7514}"/>
              </a:ext>
            </a:extLst>
          </p:cNvPr>
          <p:cNvSpPr txBox="1"/>
          <p:nvPr/>
        </p:nvSpPr>
        <p:spPr>
          <a:xfrm>
            <a:off x="9069331" y="3286509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ED768"/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7EC4EC76-6B09-4AE6-9F13-5032AFB22639}"/>
              </a:ext>
            </a:extLst>
          </p:cNvPr>
          <p:cNvCxnSpPr>
            <a:cxnSpLocks/>
            <a:stCxn id="876" idx="4"/>
            <a:endCxn id="862" idx="11"/>
          </p:cNvCxnSpPr>
          <p:nvPr/>
        </p:nvCxnSpPr>
        <p:spPr>
          <a:xfrm flipH="1">
            <a:off x="9141455" y="3545902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9" name="TextBox 868">
            <a:extLst>
              <a:ext uri="{FF2B5EF4-FFF2-40B4-BE49-F238E27FC236}">
                <a16:creationId xmlns:a16="http://schemas.microsoft.com/office/drawing/2014/main" id="{8AA80829-3616-44A3-8E4F-D140868B3CA4}"/>
              </a:ext>
            </a:extLst>
          </p:cNvPr>
          <p:cNvSpPr txBox="1"/>
          <p:nvPr/>
        </p:nvSpPr>
        <p:spPr>
          <a:xfrm>
            <a:off x="9075810" y="4036294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870" name="Rectangle: Rounded Corners 869">
            <a:extLst>
              <a:ext uri="{FF2B5EF4-FFF2-40B4-BE49-F238E27FC236}">
                <a16:creationId xmlns:a16="http://schemas.microsoft.com/office/drawing/2014/main" id="{2E9E7BFE-27C2-469C-805C-E76176AD57CB}"/>
              </a:ext>
            </a:extLst>
          </p:cNvPr>
          <p:cNvSpPr/>
          <p:nvPr/>
        </p:nvSpPr>
        <p:spPr>
          <a:xfrm>
            <a:off x="9926484" y="3337535"/>
            <a:ext cx="1890326" cy="921523"/>
          </a:xfrm>
          <a:prstGeom prst="roundRect">
            <a:avLst>
              <a:gd name="adj" fmla="val 7611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6699"/>
                </a:solidFill>
                <a:latin typeface="Ubuntu Mono" panose="020B0509030602030204" pitchFamily="49" charset="0"/>
              </a:rPr>
              <a:t>4.6 A</a:t>
            </a:r>
            <a:r>
              <a:rPr lang="en-US" dirty="0">
                <a:solidFill>
                  <a:srgbClr val="F250E3"/>
                </a:solidFill>
                <a:latin typeface="Ubuntu Mono" panose="020B0509030602030204" pitchFamily="49" charset="0"/>
              </a:rPr>
              <a:t> </a:t>
            </a:r>
          </a:p>
          <a:p>
            <a:pPr algn="r"/>
            <a:r>
              <a:rPr lang="en-US" dirty="0">
                <a:solidFill>
                  <a:srgbClr val="68C1FE"/>
                </a:solidFill>
                <a:latin typeface="Ubuntu Mono" panose="020B0509030602030204" pitchFamily="49" charset="0"/>
              </a:rPr>
              <a:t>6.8 V</a:t>
            </a:r>
          </a:p>
          <a:p>
            <a:pPr algn="r"/>
            <a:r>
              <a:rPr lang="en-US" dirty="0">
                <a:solidFill>
                  <a:srgbClr val="FED768"/>
                </a:solidFill>
                <a:latin typeface="Ubuntu Mono" panose="020B0509030602030204" pitchFamily="49" charset="0"/>
              </a:rPr>
              <a:t>162 W</a:t>
            </a:r>
          </a:p>
        </p:txBody>
      </p:sp>
      <p:sp>
        <p:nvSpPr>
          <p:cNvPr id="871" name="Freeform: Shape 870">
            <a:extLst>
              <a:ext uri="{FF2B5EF4-FFF2-40B4-BE49-F238E27FC236}">
                <a16:creationId xmlns:a16="http://schemas.microsoft.com/office/drawing/2014/main" id="{99282A7D-A84F-4856-B185-310ECFC7C363}"/>
              </a:ext>
            </a:extLst>
          </p:cNvPr>
          <p:cNvSpPr/>
          <p:nvPr/>
        </p:nvSpPr>
        <p:spPr>
          <a:xfrm>
            <a:off x="1532719" y="3440681"/>
            <a:ext cx="4509408" cy="755472"/>
          </a:xfrm>
          <a:custGeom>
            <a:avLst/>
            <a:gdLst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44336 w 4509408"/>
              <a:gd name="connsiteY20" fmla="*/ 212428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3001735 w 4509408"/>
              <a:gd name="connsiteY100" fmla="*/ 394764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4509408" h="755472">
                <a:moveTo>
                  <a:pt x="0" y="234199"/>
                </a:moveTo>
                <a:cubicBezTo>
                  <a:pt x="18370" y="121713"/>
                  <a:pt x="36740" y="9228"/>
                  <a:pt x="51708" y="19207"/>
                </a:cubicBezTo>
                <a:cubicBezTo>
                  <a:pt x="66676" y="29186"/>
                  <a:pt x="74840" y="267764"/>
                  <a:pt x="89808" y="294071"/>
                </a:cubicBezTo>
                <a:cubicBezTo>
                  <a:pt x="104776" y="320378"/>
                  <a:pt x="128815" y="183853"/>
                  <a:pt x="141515" y="177049"/>
                </a:cubicBezTo>
                <a:cubicBezTo>
                  <a:pt x="154215" y="170245"/>
                  <a:pt x="151947" y="276381"/>
                  <a:pt x="166008" y="253249"/>
                </a:cubicBezTo>
                <a:cubicBezTo>
                  <a:pt x="180069" y="230117"/>
                  <a:pt x="208643" y="27825"/>
                  <a:pt x="225879" y="38257"/>
                </a:cubicBezTo>
                <a:cubicBezTo>
                  <a:pt x="243115" y="48689"/>
                  <a:pt x="257176" y="298153"/>
                  <a:pt x="269422" y="315842"/>
                </a:cubicBezTo>
                <a:cubicBezTo>
                  <a:pt x="281668" y="333531"/>
                  <a:pt x="286205" y="160720"/>
                  <a:pt x="299358" y="144392"/>
                </a:cubicBezTo>
                <a:cubicBezTo>
                  <a:pt x="312511" y="128064"/>
                  <a:pt x="338365" y="226489"/>
                  <a:pt x="348343" y="217871"/>
                </a:cubicBezTo>
                <a:cubicBezTo>
                  <a:pt x="358321" y="209253"/>
                  <a:pt x="349704" y="128971"/>
                  <a:pt x="359229" y="92685"/>
                </a:cubicBezTo>
                <a:cubicBezTo>
                  <a:pt x="368754" y="56399"/>
                  <a:pt x="389165" y="-3472"/>
                  <a:pt x="405493" y="157"/>
                </a:cubicBezTo>
                <a:cubicBezTo>
                  <a:pt x="421821" y="3786"/>
                  <a:pt x="444500" y="82707"/>
                  <a:pt x="457200" y="114457"/>
                </a:cubicBezTo>
                <a:cubicBezTo>
                  <a:pt x="469900" y="146207"/>
                  <a:pt x="472622" y="196100"/>
                  <a:pt x="481693" y="190657"/>
                </a:cubicBezTo>
                <a:cubicBezTo>
                  <a:pt x="490764" y="185214"/>
                  <a:pt x="475797" y="71820"/>
                  <a:pt x="511629" y="81799"/>
                </a:cubicBezTo>
                <a:cubicBezTo>
                  <a:pt x="547461" y="91777"/>
                  <a:pt x="661761" y="247353"/>
                  <a:pt x="696686" y="250528"/>
                </a:cubicBezTo>
                <a:cubicBezTo>
                  <a:pt x="731611" y="253703"/>
                  <a:pt x="708933" y="106745"/>
                  <a:pt x="721179" y="100849"/>
                </a:cubicBezTo>
                <a:cubicBezTo>
                  <a:pt x="733425" y="94953"/>
                  <a:pt x="757465" y="188842"/>
                  <a:pt x="770165" y="215149"/>
                </a:cubicBezTo>
                <a:cubicBezTo>
                  <a:pt x="782865" y="241456"/>
                  <a:pt x="787401" y="283638"/>
                  <a:pt x="797379" y="258692"/>
                </a:cubicBezTo>
                <a:cubicBezTo>
                  <a:pt x="807357" y="233746"/>
                  <a:pt x="818697" y="68192"/>
                  <a:pt x="830036" y="65471"/>
                </a:cubicBezTo>
                <a:cubicBezTo>
                  <a:pt x="841375" y="62750"/>
                  <a:pt x="851808" y="223768"/>
                  <a:pt x="865415" y="242364"/>
                </a:cubicBezTo>
                <a:cubicBezTo>
                  <a:pt x="879022" y="260960"/>
                  <a:pt x="894443" y="199274"/>
                  <a:pt x="911679" y="177049"/>
                </a:cubicBezTo>
                <a:cubicBezTo>
                  <a:pt x="928915" y="154824"/>
                  <a:pt x="950686" y="89964"/>
                  <a:pt x="968829" y="109014"/>
                </a:cubicBezTo>
                <a:cubicBezTo>
                  <a:pt x="986972" y="128064"/>
                  <a:pt x="1009197" y="253249"/>
                  <a:pt x="1020536" y="291349"/>
                </a:cubicBezTo>
                <a:cubicBezTo>
                  <a:pt x="1031875" y="329449"/>
                  <a:pt x="1028701" y="345778"/>
                  <a:pt x="1036865" y="337614"/>
                </a:cubicBezTo>
                <a:cubicBezTo>
                  <a:pt x="1045029" y="329450"/>
                  <a:pt x="1064079" y="271393"/>
                  <a:pt x="1069522" y="242364"/>
                </a:cubicBezTo>
                <a:cubicBezTo>
                  <a:pt x="1074965" y="213335"/>
                  <a:pt x="1065440" y="143485"/>
                  <a:pt x="1069522" y="163442"/>
                </a:cubicBezTo>
                <a:cubicBezTo>
                  <a:pt x="1073604" y="183399"/>
                  <a:pt x="1084490" y="326275"/>
                  <a:pt x="1094015" y="362107"/>
                </a:cubicBezTo>
                <a:cubicBezTo>
                  <a:pt x="1103540" y="397939"/>
                  <a:pt x="1119869" y="394764"/>
                  <a:pt x="1126672" y="378435"/>
                </a:cubicBezTo>
                <a:cubicBezTo>
                  <a:pt x="1133475" y="362106"/>
                  <a:pt x="1132568" y="289081"/>
                  <a:pt x="1134836" y="264135"/>
                </a:cubicBezTo>
                <a:cubicBezTo>
                  <a:pt x="1137104" y="239189"/>
                  <a:pt x="1138465" y="196100"/>
                  <a:pt x="1140279" y="228757"/>
                </a:cubicBezTo>
                <a:cubicBezTo>
                  <a:pt x="1142093" y="261414"/>
                  <a:pt x="1144361" y="438760"/>
                  <a:pt x="1145722" y="460078"/>
                </a:cubicBezTo>
                <a:cubicBezTo>
                  <a:pt x="1147083" y="481396"/>
                  <a:pt x="1143000" y="392042"/>
                  <a:pt x="1148443" y="356664"/>
                </a:cubicBezTo>
                <a:cubicBezTo>
                  <a:pt x="1153886" y="321286"/>
                  <a:pt x="1172483" y="266403"/>
                  <a:pt x="1178379" y="247807"/>
                </a:cubicBezTo>
                <a:cubicBezTo>
                  <a:pt x="1184275" y="229211"/>
                  <a:pt x="1181100" y="224674"/>
                  <a:pt x="1183822" y="245085"/>
                </a:cubicBezTo>
                <a:cubicBezTo>
                  <a:pt x="1186544" y="265496"/>
                  <a:pt x="1191987" y="342149"/>
                  <a:pt x="1194708" y="370271"/>
                </a:cubicBezTo>
                <a:cubicBezTo>
                  <a:pt x="1197429" y="398393"/>
                  <a:pt x="1188811" y="417896"/>
                  <a:pt x="1200150" y="413814"/>
                </a:cubicBezTo>
                <a:cubicBezTo>
                  <a:pt x="1211489" y="409732"/>
                  <a:pt x="1245054" y="365282"/>
                  <a:pt x="1262743" y="345778"/>
                </a:cubicBezTo>
                <a:cubicBezTo>
                  <a:pt x="1280432" y="326274"/>
                  <a:pt x="1287690" y="273206"/>
                  <a:pt x="1306286" y="296792"/>
                </a:cubicBezTo>
                <a:cubicBezTo>
                  <a:pt x="1324882" y="320378"/>
                  <a:pt x="1362076" y="449192"/>
                  <a:pt x="1374322" y="487292"/>
                </a:cubicBezTo>
                <a:cubicBezTo>
                  <a:pt x="1386568" y="525392"/>
                  <a:pt x="1374322" y="543988"/>
                  <a:pt x="1379765" y="525392"/>
                </a:cubicBezTo>
                <a:cubicBezTo>
                  <a:pt x="1385208" y="506796"/>
                  <a:pt x="1401536" y="406103"/>
                  <a:pt x="1406979" y="375714"/>
                </a:cubicBezTo>
                <a:cubicBezTo>
                  <a:pt x="1412422" y="345325"/>
                  <a:pt x="1403804" y="322646"/>
                  <a:pt x="1412422" y="343057"/>
                </a:cubicBezTo>
                <a:cubicBezTo>
                  <a:pt x="1421040" y="363468"/>
                  <a:pt x="1448254" y="465067"/>
                  <a:pt x="1458686" y="498178"/>
                </a:cubicBezTo>
                <a:cubicBezTo>
                  <a:pt x="1469118" y="531289"/>
                  <a:pt x="1471386" y="533557"/>
                  <a:pt x="1475015" y="541721"/>
                </a:cubicBezTo>
                <a:cubicBezTo>
                  <a:pt x="1478644" y="549885"/>
                  <a:pt x="1471840" y="566668"/>
                  <a:pt x="1480458" y="547164"/>
                </a:cubicBezTo>
                <a:cubicBezTo>
                  <a:pt x="1489076" y="527660"/>
                  <a:pt x="1515383" y="421071"/>
                  <a:pt x="1526722" y="424699"/>
                </a:cubicBezTo>
                <a:cubicBezTo>
                  <a:pt x="1538061" y="428327"/>
                  <a:pt x="1540782" y="548071"/>
                  <a:pt x="1548493" y="568935"/>
                </a:cubicBezTo>
                <a:cubicBezTo>
                  <a:pt x="1556204" y="589799"/>
                  <a:pt x="1567090" y="570296"/>
                  <a:pt x="1572986" y="549885"/>
                </a:cubicBezTo>
                <a:cubicBezTo>
                  <a:pt x="1578882" y="529474"/>
                  <a:pt x="1580697" y="477767"/>
                  <a:pt x="1583872" y="446471"/>
                </a:cubicBezTo>
                <a:cubicBezTo>
                  <a:pt x="1587047" y="415175"/>
                  <a:pt x="1589768" y="343511"/>
                  <a:pt x="1592036" y="362107"/>
                </a:cubicBezTo>
                <a:cubicBezTo>
                  <a:pt x="1594304" y="380703"/>
                  <a:pt x="1592036" y="509971"/>
                  <a:pt x="1597479" y="558049"/>
                </a:cubicBezTo>
                <a:cubicBezTo>
                  <a:pt x="1602922" y="606128"/>
                  <a:pt x="1617890" y="649217"/>
                  <a:pt x="1624693" y="650578"/>
                </a:cubicBezTo>
                <a:cubicBezTo>
                  <a:pt x="1631497" y="651939"/>
                  <a:pt x="1633311" y="599778"/>
                  <a:pt x="1638300" y="566214"/>
                </a:cubicBezTo>
                <a:cubicBezTo>
                  <a:pt x="1643289" y="532650"/>
                  <a:pt x="1646011" y="480942"/>
                  <a:pt x="1654629" y="449192"/>
                </a:cubicBezTo>
                <a:cubicBezTo>
                  <a:pt x="1663247" y="417442"/>
                  <a:pt x="1678669" y="364375"/>
                  <a:pt x="1690008" y="375714"/>
                </a:cubicBezTo>
                <a:cubicBezTo>
                  <a:pt x="1701347" y="387053"/>
                  <a:pt x="1715408" y="487746"/>
                  <a:pt x="1722665" y="517228"/>
                </a:cubicBezTo>
                <a:cubicBezTo>
                  <a:pt x="1729922" y="546710"/>
                  <a:pt x="1729468" y="537639"/>
                  <a:pt x="1733550" y="552607"/>
                </a:cubicBezTo>
                <a:cubicBezTo>
                  <a:pt x="1737632" y="567575"/>
                  <a:pt x="1738087" y="613385"/>
                  <a:pt x="1747158" y="607035"/>
                </a:cubicBezTo>
                <a:cubicBezTo>
                  <a:pt x="1756229" y="600685"/>
                  <a:pt x="1779361" y="535825"/>
                  <a:pt x="1787979" y="514507"/>
                </a:cubicBezTo>
                <a:cubicBezTo>
                  <a:pt x="1796597" y="493189"/>
                  <a:pt x="1788887" y="462346"/>
                  <a:pt x="1798865" y="479128"/>
                </a:cubicBezTo>
                <a:cubicBezTo>
                  <a:pt x="1808844" y="495910"/>
                  <a:pt x="1836511" y="588892"/>
                  <a:pt x="1847850" y="615199"/>
                </a:cubicBezTo>
                <a:cubicBezTo>
                  <a:pt x="1859189" y="641506"/>
                  <a:pt x="1854654" y="656474"/>
                  <a:pt x="1866900" y="636971"/>
                </a:cubicBezTo>
                <a:cubicBezTo>
                  <a:pt x="1879146" y="617468"/>
                  <a:pt x="1911804" y="524032"/>
                  <a:pt x="1921329" y="498178"/>
                </a:cubicBezTo>
                <a:cubicBezTo>
                  <a:pt x="1930854" y="472324"/>
                  <a:pt x="1913618" y="462799"/>
                  <a:pt x="1924050" y="481849"/>
                </a:cubicBezTo>
                <a:cubicBezTo>
                  <a:pt x="1934482" y="500899"/>
                  <a:pt x="1967593" y="596149"/>
                  <a:pt x="1983922" y="612478"/>
                </a:cubicBezTo>
                <a:cubicBezTo>
                  <a:pt x="2000251" y="628807"/>
                  <a:pt x="2010683" y="598417"/>
                  <a:pt x="2022022" y="579821"/>
                </a:cubicBezTo>
                <a:cubicBezTo>
                  <a:pt x="2033361" y="561225"/>
                  <a:pt x="2040165" y="499538"/>
                  <a:pt x="2051958" y="500899"/>
                </a:cubicBezTo>
                <a:cubicBezTo>
                  <a:pt x="2063751" y="502260"/>
                  <a:pt x="2082347" y="568028"/>
                  <a:pt x="2092779" y="587985"/>
                </a:cubicBezTo>
                <a:cubicBezTo>
                  <a:pt x="2103211" y="607942"/>
                  <a:pt x="2099582" y="628806"/>
                  <a:pt x="2114550" y="620642"/>
                </a:cubicBezTo>
                <a:cubicBezTo>
                  <a:pt x="2129518" y="612478"/>
                  <a:pt x="2169432" y="556688"/>
                  <a:pt x="2182586" y="538999"/>
                </a:cubicBezTo>
                <a:cubicBezTo>
                  <a:pt x="2195740" y="521310"/>
                  <a:pt x="2178504" y="498178"/>
                  <a:pt x="2193472" y="514507"/>
                </a:cubicBezTo>
                <a:cubicBezTo>
                  <a:pt x="2208440" y="530836"/>
                  <a:pt x="2256518" y="637425"/>
                  <a:pt x="2272393" y="636971"/>
                </a:cubicBezTo>
                <a:cubicBezTo>
                  <a:pt x="2288268" y="636517"/>
                  <a:pt x="2278290" y="513599"/>
                  <a:pt x="2288722" y="511785"/>
                </a:cubicBezTo>
                <a:cubicBezTo>
                  <a:pt x="2299154" y="509971"/>
                  <a:pt x="2326822" y="630167"/>
                  <a:pt x="2334986" y="626085"/>
                </a:cubicBezTo>
                <a:cubicBezTo>
                  <a:pt x="2343150" y="622003"/>
                  <a:pt x="2333626" y="488199"/>
                  <a:pt x="2337708" y="487292"/>
                </a:cubicBezTo>
                <a:cubicBezTo>
                  <a:pt x="2341790" y="486385"/>
                  <a:pt x="2350861" y="638785"/>
                  <a:pt x="2359479" y="620642"/>
                </a:cubicBezTo>
                <a:cubicBezTo>
                  <a:pt x="2368097" y="602499"/>
                  <a:pt x="2374447" y="374806"/>
                  <a:pt x="2389415" y="378435"/>
                </a:cubicBezTo>
                <a:cubicBezTo>
                  <a:pt x="2404383" y="382064"/>
                  <a:pt x="2436586" y="615200"/>
                  <a:pt x="2449286" y="642414"/>
                </a:cubicBezTo>
                <a:cubicBezTo>
                  <a:pt x="2461986" y="669628"/>
                  <a:pt x="2452915" y="542628"/>
                  <a:pt x="2465615" y="541721"/>
                </a:cubicBezTo>
                <a:cubicBezTo>
                  <a:pt x="2478315" y="540814"/>
                  <a:pt x="2525486" y="636971"/>
                  <a:pt x="2525486" y="636971"/>
                </a:cubicBezTo>
                <a:cubicBezTo>
                  <a:pt x="2536372" y="652846"/>
                  <a:pt x="2522311" y="661917"/>
                  <a:pt x="2530929" y="636971"/>
                </a:cubicBezTo>
                <a:cubicBezTo>
                  <a:pt x="2539547" y="612025"/>
                  <a:pt x="2567668" y="517681"/>
                  <a:pt x="2577193" y="487292"/>
                </a:cubicBezTo>
                <a:cubicBezTo>
                  <a:pt x="2586718" y="456903"/>
                  <a:pt x="2579461" y="431049"/>
                  <a:pt x="2588079" y="454635"/>
                </a:cubicBezTo>
                <a:cubicBezTo>
                  <a:pt x="2596697" y="478221"/>
                  <a:pt x="2619375" y="621096"/>
                  <a:pt x="2628900" y="628807"/>
                </a:cubicBezTo>
                <a:cubicBezTo>
                  <a:pt x="2638425" y="636518"/>
                  <a:pt x="2636158" y="538999"/>
                  <a:pt x="2645229" y="500899"/>
                </a:cubicBezTo>
                <a:cubicBezTo>
                  <a:pt x="2654301" y="462799"/>
                  <a:pt x="2673351" y="379796"/>
                  <a:pt x="2683329" y="400207"/>
                </a:cubicBezTo>
                <a:cubicBezTo>
                  <a:pt x="2693307" y="420618"/>
                  <a:pt x="2693307" y="628353"/>
                  <a:pt x="2705100" y="623364"/>
                </a:cubicBezTo>
                <a:cubicBezTo>
                  <a:pt x="2716893" y="618375"/>
                  <a:pt x="2741840" y="390682"/>
                  <a:pt x="2754086" y="370271"/>
                </a:cubicBezTo>
                <a:cubicBezTo>
                  <a:pt x="2766333" y="349860"/>
                  <a:pt x="2770415" y="468697"/>
                  <a:pt x="2778579" y="500900"/>
                </a:cubicBezTo>
                <a:cubicBezTo>
                  <a:pt x="2786743" y="533103"/>
                  <a:pt x="2795361" y="567574"/>
                  <a:pt x="2803072" y="563492"/>
                </a:cubicBezTo>
                <a:cubicBezTo>
                  <a:pt x="2810783" y="559410"/>
                  <a:pt x="2819400" y="512693"/>
                  <a:pt x="2824843" y="476407"/>
                </a:cubicBezTo>
                <a:cubicBezTo>
                  <a:pt x="2830286" y="440121"/>
                  <a:pt x="2832554" y="339428"/>
                  <a:pt x="2835729" y="345778"/>
                </a:cubicBezTo>
                <a:cubicBezTo>
                  <a:pt x="2838904" y="352128"/>
                  <a:pt x="2838904" y="495004"/>
                  <a:pt x="2843893" y="514507"/>
                </a:cubicBezTo>
                <a:cubicBezTo>
                  <a:pt x="2848882" y="534011"/>
                  <a:pt x="2858408" y="505435"/>
                  <a:pt x="2865665" y="462799"/>
                </a:cubicBezTo>
                <a:cubicBezTo>
                  <a:pt x="2872922" y="420163"/>
                  <a:pt x="2882900" y="257785"/>
                  <a:pt x="2887436" y="258692"/>
                </a:cubicBezTo>
                <a:cubicBezTo>
                  <a:pt x="2891972" y="259599"/>
                  <a:pt x="2886529" y="418803"/>
                  <a:pt x="2892879" y="468242"/>
                </a:cubicBezTo>
                <a:cubicBezTo>
                  <a:pt x="2899229" y="517681"/>
                  <a:pt x="2920093" y="571656"/>
                  <a:pt x="2925536" y="555328"/>
                </a:cubicBezTo>
                <a:cubicBezTo>
                  <a:pt x="2930979" y="539000"/>
                  <a:pt x="2924629" y="422885"/>
                  <a:pt x="2925536" y="370271"/>
                </a:cubicBezTo>
                <a:cubicBezTo>
                  <a:pt x="2926443" y="317657"/>
                  <a:pt x="2921454" y="221499"/>
                  <a:pt x="2930979" y="239642"/>
                </a:cubicBezTo>
                <a:cubicBezTo>
                  <a:pt x="2940504" y="257785"/>
                  <a:pt x="2970893" y="453274"/>
                  <a:pt x="2982686" y="479128"/>
                </a:cubicBezTo>
                <a:cubicBezTo>
                  <a:pt x="2994479" y="504982"/>
                  <a:pt x="2995839" y="421978"/>
                  <a:pt x="3001735" y="394764"/>
                </a:cubicBezTo>
                <a:cubicBezTo>
                  <a:pt x="3007632" y="367550"/>
                  <a:pt x="3013983" y="350314"/>
                  <a:pt x="3018065" y="315842"/>
                </a:cubicBezTo>
                <a:cubicBezTo>
                  <a:pt x="3022147" y="281371"/>
                  <a:pt x="3018518" y="164803"/>
                  <a:pt x="3026229" y="187935"/>
                </a:cubicBezTo>
                <a:cubicBezTo>
                  <a:pt x="3033940" y="211067"/>
                  <a:pt x="3055711" y="399299"/>
                  <a:pt x="3064329" y="454635"/>
                </a:cubicBezTo>
                <a:cubicBezTo>
                  <a:pt x="3072947" y="509971"/>
                  <a:pt x="3069318" y="515413"/>
                  <a:pt x="3077936" y="519949"/>
                </a:cubicBezTo>
                <a:cubicBezTo>
                  <a:pt x="3086554" y="524485"/>
                  <a:pt x="3105150" y="519495"/>
                  <a:pt x="3116036" y="481849"/>
                </a:cubicBezTo>
                <a:cubicBezTo>
                  <a:pt x="3126922" y="444203"/>
                  <a:pt x="3136446" y="339428"/>
                  <a:pt x="3143250" y="294071"/>
                </a:cubicBezTo>
                <a:cubicBezTo>
                  <a:pt x="3150054" y="248714"/>
                  <a:pt x="3152776" y="185214"/>
                  <a:pt x="3156858" y="209707"/>
                </a:cubicBezTo>
                <a:cubicBezTo>
                  <a:pt x="3160940" y="234200"/>
                  <a:pt x="3162300" y="432864"/>
                  <a:pt x="3167743" y="441028"/>
                </a:cubicBezTo>
                <a:cubicBezTo>
                  <a:pt x="3173186" y="449192"/>
                  <a:pt x="3180897" y="306317"/>
                  <a:pt x="3189515" y="258692"/>
                </a:cubicBezTo>
                <a:cubicBezTo>
                  <a:pt x="3198133" y="211067"/>
                  <a:pt x="3206750" y="133053"/>
                  <a:pt x="3219450" y="155278"/>
                </a:cubicBezTo>
                <a:cubicBezTo>
                  <a:pt x="3232150" y="177503"/>
                  <a:pt x="3251654" y="383424"/>
                  <a:pt x="3265715" y="392042"/>
                </a:cubicBezTo>
                <a:cubicBezTo>
                  <a:pt x="3279776" y="400660"/>
                  <a:pt x="3294744" y="245538"/>
                  <a:pt x="3303815" y="206985"/>
                </a:cubicBezTo>
                <a:cubicBezTo>
                  <a:pt x="3312886" y="168432"/>
                  <a:pt x="3316515" y="129425"/>
                  <a:pt x="3320143" y="160721"/>
                </a:cubicBezTo>
                <a:cubicBezTo>
                  <a:pt x="3323771" y="192017"/>
                  <a:pt x="3319690" y="377982"/>
                  <a:pt x="3325586" y="394764"/>
                </a:cubicBezTo>
                <a:cubicBezTo>
                  <a:pt x="3331482" y="411546"/>
                  <a:pt x="3348265" y="291803"/>
                  <a:pt x="3355522" y="261414"/>
                </a:cubicBezTo>
                <a:cubicBezTo>
                  <a:pt x="3362779" y="231025"/>
                  <a:pt x="3355068" y="212882"/>
                  <a:pt x="3369129" y="212428"/>
                </a:cubicBezTo>
                <a:cubicBezTo>
                  <a:pt x="3383190" y="211974"/>
                  <a:pt x="3414033" y="213335"/>
                  <a:pt x="3439886" y="258692"/>
                </a:cubicBezTo>
                <a:cubicBezTo>
                  <a:pt x="3465739" y="304049"/>
                  <a:pt x="3506561" y="461892"/>
                  <a:pt x="3524250" y="484571"/>
                </a:cubicBezTo>
                <a:cubicBezTo>
                  <a:pt x="3541939" y="507250"/>
                  <a:pt x="3536497" y="429689"/>
                  <a:pt x="3546022" y="394764"/>
                </a:cubicBezTo>
                <a:cubicBezTo>
                  <a:pt x="3555547" y="359839"/>
                  <a:pt x="3581400" y="275021"/>
                  <a:pt x="3581400" y="275021"/>
                </a:cubicBezTo>
                <a:lnTo>
                  <a:pt x="3581400" y="275021"/>
                </a:lnTo>
                <a:cubicBezTo>
                  <a:pt x="3590018" y="304503"/>
                  <a:pt x="3624490" y="420164"/>
                  <a:pt x="3633108" y="451914"/>
                </a:cubicBezTo>
                <a:cubicBezTo>
                  <a:pt x="3641726" y="483664"/>
                  <a:pt x="3628119" y="487293"/>
                  <a:pt x="3633108" y="465521"/>
                </a:cubicBezTo>
                <a:cubicBezTo>
                  <a:pt x="3638097" y="443750"/>
                  <a:pt x="3651704" y="354849"/>
                  <a:pt x="3663043" y="321285"/>
                </a:cubicBezTo>
                <a:cubicBezTo>
                  <a:pt x="3674382" y="287721"/>
                  <a:pt x="3684361" y="241456"/>
                  <a:pt x="3701143" y="264135"/>
                </a:cubicBezTo>
                <a:cubicBezTo>
                  <a:pt x="3717925" y="286814"/>
                  <a:pt x="3750129" y="410186"/>
                  <a:pt x="3763736" y="457357"/>
                </a:cubicBezTo>
                <a:cubicBezTo>
                  <a:pt x="3777343" y="504528"/>
                  <a:pt x="3769179" y="555328"/>
                  <a:pt x="3782786" y="547164"/>
                </a:cubicBezTo>
                <a:cubicBezTo>
                  <a:pt x="3796393" y="539000"/>
                  <a:pt x="3834040" y="424246"/>
                  <a:pt x="3845379" y="408371"/>
                </a:cubicBezTo>
                <a:cubicBezTo>
                  <a:pt x="3856718" y="392496"/>
                  <a:pt x="3846286" y="421071"/>
                  <a:pt x="3850822" y="451914"/>
                </a:cubicBezTo>
                <a:cubicBezTo>
                  <a:pt x="3855358" y="482757"/>
                  <a:pt x="3867150" y="572564"/>
                  <a:pt x="3872593" y="593428"/>
                </a:cubicBezTo>
                <a:cubicBezTo>
                  <a:pt x="3878036" y="614292"/>
                  <a:pt x="3872140" y="595695"/>
                  <a:pt x="3883479" y="577099"/>
                </a:cubicBezTo>
                <a:cubicBezTo>
                  <a:pt x="3894818" y="558503"/>
                  <a:pt x="3928836" y="486385"/>
                  <a:pt x="3940629" y="481849"/>
                </a:cubicBezTo>
                <a:cubicBezTo>
                  <a:pt x="3952422" y="477313"/>
                  <a:pt x="3948340" y="531742"/>
                  <a:pt x="3954236" y="549885"/>
                </a:cubicBezTo>
                <a:cubicBezTo>
                  <a:pt x="3960132" y="568028"/>
                  <a:pt x="3976008" y="590707"/>
                  <a:pt x="3976008" y="590707"/>
                </a:cubicBezTo>
                <a:cubicBezTo>
                  <a:pt x="3980544" y="596150"/>
                  <a:pt x="3979636" y="613385"/>
                  <a:pt x="3981450" y="582542"/>
                </a:cubicBezTo>
                <a:cubicBezTo>
                  <a:pt x="3983264" y="551699"/>
                  <a:pt x="3976461" y="422431"/>
                  <a:pt x="3986893" y="405649"/>
                </a:cubicBezTo>
                <a:cubicBezTo>
                  <a:pt x="3997325" y="388867"/>
                  <a:pt x="4027261" y="430142"/>
                  <a:pt x="4044043" y="481849"/>
                </a:cubicBezTo>
                <a:cubicBezTo>
                  <a:pt x="4060825" y="533556"/>
                  <a:pt x="4076700" y="673710"/>
                  <a:pt x="4087586" y="715892"/>
                </a:cubicBezTo>
                <a:cubicBezTo>
                  <a:pt x="4098472" y="758074"/>
                  <a:pt x="4098472" y="769867"/>
                  <a:pt x="4109358" y="734942"/>
                </a:cubicBezTo>
                <a:cubicBezTo>
                  <a:pt x="4120244" y="700017"/>
                  <a:pt x="4145643" y="548524"/>
                  <a:pt x="4152900" y="506342"/>
                </a:cubicBezTo>
                <a:cubicBezTo>
                  <a:pt x="4160157" y="464160"/>
                  <a:pt x="4142014" y="463706"/>
                  <a:pt x="4152900" y="481849"/>
                </a:cubicBezTo>
                <a:cubicBezTo>
                  <a:pt x="4163786" y="499992"/>
                  <a:pt x="4200526" y="584810"/>
                  <a:pt x="4218215" y="615199"/>
                </a:cubicBezTo>
                <a:cubicBezTo>
                  <a:pt x="4235904" y="645588"/>
                  <a:pt x="4248150" y="672349"/>
                  <a:pt x="4259036" y="664185"/>
                </a:cubicBezTo>
                <a:cubicBezTo>
                  <a:pt x="4269922" y="656021"/>
                  <a:pt x="4275818" y="609757"/>
                  <a:pt x="4283529" y="566214"/>
                </a:cubicBezTo>
                <a:cubicBezTo>
                  <a:pt x="4291240" y="522671"/>
                  <a:pt x="4300311" y="436946"/>
                  <a:pt x="4305300" y="402928"/>
                </a:cubicBezTo>
                <a:cubicBezTo>
                  <a:pt x="4310289" y="368910"/>
                  <a:pt x="4294869" y="325368"/>
                  <a:pt x="4313465" y="362107"/>
                </a:cubicBezTo>
                <a:cubicBezTo>
                  <a:pt x="4332061" y="398846"/>
                  <a:pt x="4394654" y="578007"/>
                  <a:pt x="4416879" y="623364"/>
                </a:cubicBezTo>
                <a:cubicBezTo>
                  <a:pt x="4439104" y="668721"/>
                  <a:pt x="4441372" y="659196"/>
                  <a:pt x="4446815" y="634249"/>
                </a:cubicBezTo>
                <a:cubicBezTo>
                  <a:pt x="4452258" y="609302"/>
                  <a:pt x="4440918" y="525846"/>
                  <a:pt x="4449536" y="473685"/>
                </a:cubicBezTo>
                <a:cubicBezTo>
                  <a:pt x="4458154" y="421524"/>
                  <a:pt x="4488543" y="349860"/>
                  <a:pt x="4498522" y="321285"/>
                </a:cubicBezTo>
                <a:cubicBezTo>
                  <a:pt x="4508501" y="292710"/>
                  <a:pt x="4508954" y="297472"/>
                  <a:pt x="4509408" y="302235"/>
                </a:cubicBezTo>
              </a:path>
            </a:pathLst>
          </a:custGeom>
          <a:noFill/>
          <a:ln>
            <a:solidFill>
              <a:srgbClr val="FFCCFF">
                <a:alpha val="1882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2" name="Freeform: Shape 871">
            <a:extLst>
              <a:ext uri="{FF2B5EF4-FFF2-40B4-BE49-F238E27FC236}">
                <a16:creationId xmlns:a16="http://schemas.microsoft.com/office/drawing/2014/main" id="{35190BB6-3EA7-4535-AF21-67D2941DF8A5}"/>
              </a:ext>
            </a:extLst>
          </p:cNvPr>
          <p:cNvSpPr/>
          <p:nvPr/>
        </p:nvSpPr>
        <p:spPr>
          <a:xfrm>
            <a:off x="6035954" y="3347450"/>
            <a:ext cx="1366157" cy="654028"/>
          </a:xfrm>
          <a:custGeom>
            <a:avLst/>
            <a:gdLst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179877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23419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80407 w 1366157"/>
              <a:gd name="connsiteY25" fmla="*/ 234306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37558 w 1366157"/>
              <a:gd name="connsiteY27" fmla="*/ 228879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40279 w 1366157"/>
              <a:gd name="connsiteY27" fmla="*/ 232961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408315 h 669630"/>
              <a:gd name="connsiteX1" fmla="*/ 29936 w 1366157"/>
              <a:gd name="connsiteY1" fmla="*/ 666850 h 669630"/>
              <a:gd name="connsiteX2" fmla="*/ 59872 w 1366157"/>
              <a:gd name="connsiteY2" fmla="*/ 261358 h 669630"/>
              <a:gd name="connsiteX3" fmla="*/ 133350 w 1366157"/>
              <a:gd name="connsiteY3" fmla="*/ 500843 h 669630"/>
              <a:gd name="connsiteX4" fmla="*/ 163286 w 1366157"/>
              <a:gd name="connsiteY4" fmla="*/ 166108 h 669630"/>
              <a:gd name="connsiteX5" fmla="*/ 212272 w 1366157"/>
              <a:gd name="connsiteY5" fmla="*/ 487236 h 669630"/>
              <a:gd name="connsiteX6" fmla="*/ 266700 w 1366157"/>
              <a:gd name="connsiteY6" fmla="*/ 171550 h 669630"/>
              <a:gd name="connsiteX7" fmla="*/ 348343 w 1366157"/>
              <a:gd name="connsiteY7" fmla="*/ 476350 h 669630"/>
              <a:gd name="connsiteX8" fmla="*/ 386443 w 1366157"/>
              <a:gd name="connsiteY8" fmla="*/ 16429 h 669630"/>
              <a:gd name="connsiteX9" fmla="*/ 405493 w 1366157"/>
              <a:gd name="connsiteY9" fmla="*/ 359329 h 669630"/>
              <a:gd name="connsiteX10" fmla="*/ 438150 w 1366157"/>
              <a:gd name="connsiteY10" fmla="*/ 198765 h 669630"/>
              <a:gd name="connsiteX11" fmla="*/ 446315 w 1366157"/>
              <a:gd name="connsiteY11" fmla="*/ 17789 h 669630"/>
              <a:gd name="connsiteX12" fmla="*/ 459922 w 1366157"/>
              <a:gd name="connsiteY12" fmla="*/ 326672 h 669630"/>
              <a:gd name="connsiteX13" fmla="*/ 489857 w 1366157"/>
              <a:gd name="connsiteY13" fmla="*/ 24594 h 669630"/>
              <a:gd name="connsiteX14" fmla="*/ 527957 w 1366157"/>
              <a:gd name="connsiteY14" fmla="*/ 206929 h 669630"/>
              <a:gd name="connsiteX15" fmla="*/ 595993 w 1366157"/>
              <a:gd name="connsiteY15" fmla="*/ 27315 h 669630"/>
              <a:gd name="connsiteX16" fmla="*/ 601436 w 1366157"/>
              <a:gd name="connsiteY16" fmla="*/ 185158 h 669630"/>
              <a:gd name="connsiteX17" fmla="*/ 654504 w 1366157"/>
              <a:gd name="connsiteY17" fmla="*/ 27314 h 669630"/>
              <a:gd name="connsiteX18" fmla="*/ 723900 w 1366157"/>
              <a:gd name="connsiteY18" fmla="*/ 242308 h 669630"/>
              <a:gd name="connsiteX19" fmla="*/ 791937 w 1366157"/>
              <a:gd name="connsiteY19" fmla="*/ 19150 h 669630"/>
              <a:gd name="connsiteX20" fmla="*/ 865415 w 1366157"/>
              <a:gd name="connsiteY20" fmla="*/ 242308 h 669630"/>
              <a:gd name="connsiteX21" fmla="*/ 907597 w 1366157"/>
              <a:gd name="connsiteY21" fmla="*/ 24594 h 669630"/>
              <a:gd name="connsiteX22" fmla="*/ 947057 w 1366157"/>
              <a:gd name="connsiteY22" fmla="*/ 215093 h 669630"/>
              <a:gd name="connsiteX23" fmla="*/ 993322 w 1366157"/>
              <a:gd name="connsiteY23" fmla="*/ 24593 h 669630"/>
              <a:gd name="connsiteX24" fmla="*/ 1045029 w 1366157"/>
              <a:gd name="connsiteY24" fmla="*/ 185158 h 669630"/>
              <a:gd name="connsiteX25" fmla="*/ 1080407 w 1366157"/>
              <a:gd name="connsiteY25" fmla="*/ 19151 h 669630"/>
              <a:gd name="connsiteX26" fmla="*/ 1118507 w 1366157"/>
              <a:gd name="connsiteY26" fmla="*/ 274965 h 669630"/>
              <a:gd name="connsiteX27" fmla="*/ 1140279 w 1366157"/>
              <a:gd name="connsiteY27" fmla="*/ 17789 h 669630"/>
              <a:gd name="connsiteX28" fmla="*/ 1156607 w 1366157"/>
              <a:gd name="connsiteY28" fmla="*/ 264079 h 669630"/>
              <a:gd name="connsiteX29" fmla="*/ 1179739 w 1366157"/>
              <a:gd name="connsiteY29" fmla="*/ 16429 h 669630"/>
              <a:gd name="connsiteX30" fmla="*/ 1205593 w 1366157"/>
              <a:gd name="connsiteY30" fmla="*/ 343000 h 669630"/>
              <a:gd name="connsiteX31" fmla="*/ 1221922 w 1366157"/>
              <a:gd name="connsiteY31" fmla="*/ 100 h 669630"/>
              <a:gd name="connsiteX32" fmla="*/ 1243693 w 1366157"/>
              <a:gd name="connsiteY32" fmla="*/ 304900 h 669630"/>
              <a:gd name="connsiteX33" fmla="*/ 1249136 w 1366157"/>
              <a:gd name="connsiteY33" fmla="*/ 65415 h 669630"/>
              <a:gd name="connsiteX34" fmla="*/ 1262743 w 1366157"/>
              <a:gd name="connsiteY34" fmla="*/ 313065 h 669630"/>
              <a:gd name="connsiteX35" fmla="*/ 1303565 w 1366157"/>
              <a:gd name="connsiteY35" fmla="*/ 13708 h 669630"/>
              <a:gd name="connsiteX36" fmla="*/ 1338943 w 1366157"/>
              <a:gd name="connsiteY36" fmla="*/ 266800 h 669630"/>
              <a:gd name="connsiteX37" fmla="*/ 1366157 w 1366157"/>
              <a:gd name="connsiteY37" fmla="*/ 138893 h 669630"/>
              <a:gd name="connsiteX0" fmla="*/ 0 w 1366157"/>
              <a:gd name="connsiteY0" fmla="*/ 394789 h 656104"/>
              <a:gd name="connsiteX1" fmla="*/ 29936 w 1366157"/>
              <a:gd name="connsiteY1" fmla="*/ 653324 h 656104"/>
              <a:gd name="connsiteX2" fmla="*/ 59872 w 1366157"/>
              <a:gd name="connsiteY2" fmla="*/ 247832 h 656104"/>
              <a:gd name="connsiteX3" fmla="*/ 133350 w 1366157"/>
              <a:gd name="connsiteY3" fmla="*/ 487317 h 656104"/>
              <a:gd name="connsiteX4" fmla="*/ 163286 w 1366157"/>
              <a:gd name="connsiteY4" fmla="*/ 152582 h 656104"/>
              <a:gd name="connsiteX5" fmla="*/ 212272 w 1366157"/>
              <a:gd name="connsiteY5" fmla="*/ 473710 h 656104"/>
              <a:gd name="connsiteX6" fmla="*/ 266700 w 1366157"/>
              <a:gd name="connsiteY6" fmla="*/ 158024 h 656104"/>
              <a:gd name="connsiteX7" fmla="*/ 348343 w 1366157"/>
              <a:gd name="connsiteY7" fmla="*/ 462824 h 656104"/>
              <a:gd name="connsiteX8" fmla="*/ 386443 w 1366157"/>
              <a:gd name="connsiteY8" fmla="*/ 2903 h 656104"/>
              <a:gd name="connsiteX9" fmla="*/ 405493 w 1366157"/>
              <a:gd name="connsiteY9" fmla="*/ 345803 h 656104"/>
              <a:gd name="connsiteX10" fmla="*/ 438150 w 1366157"/>
              <a:gd name="connsiteY10" fmla="*/ 185239 h 656104"/>
              <a:gd name="connsiteX11" fmla="*/ 446315 w 1366157"/>
              <a:gd name="connsiteY11" fmla="*/ 4263 h 656104"/>
              <a:gd name="connsiteX12" fmla="*/ 459922 w 1366157"/>
              <a:gd name="connsiteY12" fmla="*/ 313146 h 656104"/>
              <a:gd name="connsiteX13" fmla="*/ 489857 w 1366157"/>
              <a:gd name="connsiteY13" fmla="*/ 11068 h 656104"/>
              <a:gd name="connsiteX14" fmla="*/ 527957 w 1366157"/>
              <a:gd name="connsiteY14" fmla="*/ 193403 h 656104"/>
              <a:gd name="connsiteX15" fmla="*/ 595993 w 1366157"/>
              <a:gd name="connsiteY15" fmla="*/ 13789 h 656104"/>
              <a:gd name="connsiteX16" fmla="*/ 601436 w 1366157"/>
              <a:gd name="connsiteY16" fmla="*/ 171632 h 656104"/>
              <a:gd name="connsiteX17" fmla="*/ 654504 w 1366157"/>
              <a:gd name="connsiteY17" fmla="*/ 13788 h 656104"/>
              <a:gd name="connsiteX18" fmla="*/ 723900 w 1366157"/>
              <a:gd name="connsiteY18" fmla="*/ 228782 h 656104"/>
              <a:gd name="connsiteX19" fmla="*/ 791937 w 1366157"/>
              <a:gd name="connsiteY19" fmla="*/ 5624 h 656104"/>
              <a:gd name="connsiteX20" fmla="*/ 865415 w 1366157"/>
              <a:gd name="connsiteY20" fmla="*/ 228782 h 656104"/>
              <a:gd name="connsiteX21" fmla="*/ 907597 w 1366157"/>
              <a:gd name="connsiteY21" fmla="*/ 11068 h 656104"/>
              <a:gd name="connsiteX22" fmla="*/ 947057 w 1366157"/>
              <a:gd name="connsiteY22" fmla="*/ 201567 h 656104"/>
              <a:gd name="connsiteX23" fmla="*/ 993322 w 1366157"/>
              <a:gd name="connsiteY23" fmla="*/ 11067 h 656104"/>
              <a:gd name="connsiteX24" fmla="*/ 1045029 w 1366157"/>
              <a:gd name="connsiteY24" fmla="*/ 171632 h 656104"/>
              <a:gd name="connsiteX25" fmla="*/ 1080407 w 1366157"/>
              <a:gd name="connsiteY25" fmla="*/ 5625 h 656104"/>
              <a:gd name="connsiteX26" fmla="*/ 1118507 w 1366157"/>
              <a:gd name="connsiteY26" fmla="*/ 261439 h 656104"/>
              <a:gd name="connsiteX27" fmla="*/ 1140279 w 1366157"/>
              <a:gd name="connsiteY27" fmla="*/ 4263 h 656104"/>
              <a:gd name="connsiteX28" fmla="*/ 1156607 w 1366157"/>
              <a:gd name="connsiteY28" fmla="*/ 250553 h 656104"/>
              <a:gd name="connsiteX29" fmla="*/ 1179739 w 1366157"/>
              <a:gd name="connsiteY29" fmla="*/ 2903 h 656104"/>
              <a:gd name="connsiteX30" fmla="*/ 1205593 w 1366157"/>
              <a:gd name="connsiteY30" fmla="*/ 329474 h 656104"/>
              <a:gd name="connsiteX31" fmla="*/ 1228725 w 1366157"/>
              <a:gd name="connsiteY31" fmla="*/ 4263 h 656104"/>
              <a:gd name="connsiteX32" fmla="*/ 1243693 w 1366157"/>
              <a:gd name="connsiteY32" fmla="*/ 291374 h 656104"/>
              <a:gd name="connsiteX33" fmla="*/ 1249136 w 1366157"/>
              <a:gd name="connsiteY33" fmla="*/ 51889 h 656104"/>
              <a:gd name="connsiteX34" fmla="*/ 1262743 w 1366157"/>
              <a:gd name="connsiteY34" fmla="*/ 299539 h 656104"/>
              <a:gd name="connsiteX35" fmla="*/ 1303565 w 1366157"/>
              <a:gd name="connsiteY35" fmla="*/ 182 h 656104"/>
              <a:gd name="connsiteX36" fmla="*/ 1338943 w 1366157"/>
              <a:gd name="connsiteY36" fmla="*/ 253274 h 656104"/>
              <a:gd name="connsiteX37" fmla="*/ 1366157 w 1366157"/>
              <a:gd name="connsiteY37" fmla="*/ 125367 h 656104"/>
              <a:gd name="connsiteX0" fmla="*/ 0 w 1366157"/>
              <a:gd name="connsiteY0" fmla="*/ 392713 h 654028"/>
              <a:gd name="connsiteX1" fmla="*/ 29936 w 1366157"/>
              <a:gd name="connsiteY1" fmla="*/ 651248 h 654028"/>
              <a:gd name="connsiteX2" fmla="*/ 59872 w 1366157"/>
              <a:gd name="connsiteY2" fmla="*/ 245756 h 654028"/>
              <a:gd name="connsiteX3" fmla="*/ 133350 w 1366157"/>
              <a:gd name="connsiteY3" fmla="*/ 485241 h 654028"/>
              <a:gd name="connsiteX4" fmla="*/ 163286 w 1366157"/>
              <a:gd name="connsiteY4" fmla="*/ 150506 h 654028"/>
              <a:gd name="connsiteX5" fmla="*/ 212272 w 1366157"/>
              <a:gd name="connsiteY5" fmla="*/ 471634 h 654028"/>
              <a:gd name="connsiteX6" fmla="*/ 266700 w 1366157"/>
              <a:gd name="connsiteY6" fmla="*/ 155948 h 654028"/>
              <a:gd name="connsiteX7" fmla="*/ 348343 w 1366157"/>
              <a:gd name="connsiteY7" fmla="*/ 460748 h 654028"/>
              <a:gd name="connsiteX8" fmla="*/ 386443 w 1366157"/>
              <a:gd name="connsiteY8" fmla="*/ 827 h 654028"/>
              <a:gd name="connsiteX9" fmla="*/ 405493 w 1366157"/>
              <a:gd name="connsiteY9" fmla="*/ 343727 h 654028"/>
              <a:gd name="connsiteX10" fmla="*/ 438150 w 1366157"/>
              <a:gd name="connsiteY10" fmla="*/ 183163 h 654028"/>
              <a:gd name="connsiteX11" fmla="*/ 446315 w 1366157"/>
              <a:gd name="connsiteY11" fmla="*/ 2187 h 654028"/>
              <a:gd name="connsiteX12" fmla="*/ 459922 w 1366157"/>
              <a:gd name="connsiteY12" fmla="*/ 311070 h 654028"/>
              <a:gd name="connsiteX13" fmla="*/ 489857 w 1366157"/>
              <a:gd name="connsiteY13" fmla="*/ 8992 h 654028"/>
              <a:gd name="connsiteX14" fmla="*/ 527957 w 1366157"/>
              <a:gd name="connsiteY14" fmla="*/ 191327 h 654028"/>
              <a:gd name="connsiteX15" fmla="*/ 595993 w 1366157"/>
              <a:gd name="connsiteY15" fmla="*/ 11713 h 654028"/>
              <a:gd name="connsiteX16" fmla="*/ 601436 w 1366157"/>
              <a:gd name="connsiteY16" fmla="*/ 169556 h 654028"/>
              <a:gd name="connsiteX17" fmla="*/ 654504 w 1366157"/>
              <a:gd name="connsiteY17" fmla="*/ 11712 h 654028"/>
              <a:gd name="connsiteX18" fmla="*/ 723900 w 1366157"/>
              <a:gd name="connsiteY18" fmla="*/ 226706 h 654028"/>
              <a:gd name="connsiteX19" fmla="*/ 791937 w 1366157"/>
              <a:gd name="connsiteY19" fmla="*/ 3548 h 654028"/>
              <a:gd name="connsiteX20" fmla="*/ 865415 w 1366157"/>
              <a:gd name="connsiteY20" fmla="*/ 226706 h 654028"/>
              <a:gd name="connsiteX21" fmla="*/ 907597 w 1366157"/>
              <a:gd name="connsiteY21" fmla="*/ 8992 h 654028"/>
              <a:gd name="connsiteX22" fmla="*/ 947057 w 1366157"/>
              <a:gd name="connsiteY22" fmla="*/ 199491 h 654028"/>
              <a:gd name="connsiteX23" fmla="*/ 993322 w 1366157"/>
              <a:gd name="connsiteY23" fmla="*/ 8991 h 654028"/>
              <a:gd name="connsiteX24" fmla="*/ 1045029 w 1366157"/>
              <a:gd name="connsiteY24" fmla="*/ 169556 h 654028"/>
              <a:gd name="connsiteX25" fmla="*/ 1080407 w 1366157"/>
              <a:gd name="connsiteY25" fmla="*/ 3549 h 654028"/>
              <a:gd name="connsiteX26" fmla="*/ 1118507 w 1366157"/>
              <a:gd name="connsiteY26" fmla="*/ 259363 h 654028"/>
              <a:gd name="connsiteX27" fmla="*/ 1140279 w 1366157"/>
              <a:gd name="connsiteY27" fmla="*/ 2187 h 654028"/>
              <a:gd name="connsiteX28" fmla="*/ 1156607 w 1366157"/>
              <a:gd name="connsiteY28" fmla="*/ 248477 h 654028"/>
              <a:gd name="connsiteX29" fmla="*/ 1179739 w 1366157"/>
              <a:gd name="connsiteY29" fmla="*/ 827 h 654028"/>
              <a:gd name="connsiteX30" fmla="*/ 1205593 w 1366157"/>
              <a:gd name="connsiteY30" fmla="*/ 327398 h 654028"/>
              <a:gd name="connsiteX31" fmla="*/ 1228725 w 1366157"/>
              <a:gd name="connsiteY31" fmla="*/ 2187 h 654028"/>
              <a:gd name="connsiteX32" fmla="*/ 1243693 w 1366157"/>
              <a:gd name="connsiteY32" fmla="*/ 289298 h 654028"/>
              <a:gd name="connsiteX33" fmla="*/ 1249136 w 1366157"/>
              <a:gd name="connsiteY33" fmla="*/ 49813 h 654028"/>
              <a:gd name="connsiteX34" fmla="*/ 1262743 w 1366157"/>
              <a:gd name="connsiteY34" fmla="*/ 297463 h 654028"/>
              <a:gd name="connsiteX35" fmla="*/ 1309008 w 1366157"/>
              <a:gd name="connsiteY35" fmla="*/ 10353 h 654028"/>
              <a:gd name="connsiteX36" fmla="*/ 1338943 w 1366157"/>
              <a:gd name="connsiteY36" fmla="*/ 251198 h 654028"/>
              <a:gd name="connsiteX37" fmla="*/ 1366157 w 1366157"/>
              <a:gd name="connsiteY37" fmla="*/ 123291 h 65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366157" h="654028">
                <a:moveTo>
                  <a:pt x="0" y="392713"/>
                </a:moveTo>
                <a:cubicBezTo>
                  <a:pt x="9978" y="534227"/>
                  <a:pt x="19957" y="675741"/>
                  <a:pt x="29936" y="651248"/>
                </a:cubicBezTo>
                <a:cubicBezTo>
                  <a:pt x="39915" y="626755"/>
                  <a:pt x="42636" y="273424"/>
                  <a:pt x="59872" y="245756"/>
                </a:cubicBezTo>
                <a:cubicBezTo>
                  <a:pt x="77108" y="218088"/>
                  <a:pt x="116114" y="501116"/>
                  <a:pt x="133350" y="485241"/>
                </a:cubicBezTo>
                <a:cubicBezTo>
                  <a:pt x="150586" y="469366"/>
                  <a:pt x="150132" y="152774"/>
                  <a:pt x="163286" y="150506"/>
                </a:cubicBezTo>
                <a:cubicBezTo>
                  <a:pt x="176440" y="148238"/>
                  <a:pt x="195036" y="470727"/>
                  <a:pt x="212272" y="471634"/>
                </a:cubicBezTo>
                <a:cubicBezTo>
                  <a:pt x="229508" y="472541"/>
                  <a:pt x="244022" y="157762"/>
                  <a:pt x="266700" y="155948"/>
                </a:cubicBezTo>
                <a:cubicBezTo>
                  <a:pt x="289378" y="154134"/>
                  <a:pt x="328386" y="486602"/>
                  <a:pt x="348343" y="460748"/>
                </a:cubicBezTo>
                <a:cubicBezTo>
                  <a:pt x="368300" y="434894"/>
                  <a:pt x="376918" y="20330"/>
                  <a:pt x="386443" y="827"/>
                </a:cubicBezTo>
                <a:cubicBezTo>
                  <a:pt x="395968" y="-18676"/>
                  <a:pt x="396875" y="313338"/>
                  <a:pt x="405493" y="343727"/>
                </a:cubicBezTo>
                <a:cubicBezTo>
                  <a:pt x="414111" y="374116"/>
                  <a:pt x="431346" y="240086"/>
                  <a:pt x="438150" y="183163"/>
                </a:cubicBezTo>
                <a:cubicBezTo>
                  <a:pt x="444954" y="126240"/>
                  <a:pt x="442686" y="-19131"/>
                  <a:pt x="446315" y="2187"/>
                </a:cubicBezTo>
                <a:cubicBezTo>
                  <a:pt x="449944" y="23505"/>
                  <a:pt x="452665" y="309936"/>
                  <a:pt x="459922" y="311070"/>
                </a:cubicBezTo>
                <a:cubicBezTo>
                  <a:pt x="467179" y="312204"/>
                  <a:pt x="478518" y="28949"/>
                  <a:pt x="489857" y="8992"/>
                </a:cubicBezTo>
                <a:cubicBezTo>
                  <a:pt x="501196" y="-10965"/>
                  <a:pt x="510268" y="190874"/>
                  <a:pt x="527957" y="191327"/>
                </a:cubicBezTo>
                <a:cubicBezTo>
                  <a:pt x="545646" y="191780"/>
                  <a:pt x="583747" y="15341"/>
                  <a:pt x="595993" y="11713"/>
                </a:cubicBezTo>
                <a:cubicBezTo>
                  <a:pt x="608239" y="8085"/>
                  <a:pt x="591684" y="169556"/>
                  <a:pt x="601436" y="169556"/>
                </a:cubicBezTo>
                <a:cubicBezTo>
                  <a:pt x="611188" y="169556"/>
                  <a:pt x="634093" y="2187"/>
                  <a:pt x="654504" y="11712"/>
                </a:cubicBezTo>
                <a:cubicBezTo>
                  <a:pt x="674915" y="21237"/>
                  <a:pt x="700995" y="228067"/>
                  <a:pt x="723900" y="226706"/>
                </a:cubicBezTo>
                <a:cubicBezTo>
                  <a:pt x="746805" y="225345"/>
                  <a:pt x="768351" y="3548"/>
                  <a:pt x="791937" y="3548"/>
                </a:cubicBezTo>
                <a:cubicBezTo>
                  <a:pt x="815523" y="3548"/>
                  <a:pt x="846138" y="225799"/>
                  <a:pt x="865415" y="226706"/>
                </a:cubicBezTo>
                <a:cubicBezTo>
                  <a:pt x="884692" y="227613"/>
                  <a:pt x="893990" y="13528"/>
                  <a:pt x="907597" y="8992"/>
                </a:cubicBezTo>
                <a:cubicBezTo>
                  <a:pt x="921204" y="4456"/>
                  <a:pt x="932770" y="199491"/>
                  <a:pt x="947057" y="199491"/>
                </a:cubicBezTo>
                <a:cubicBezTo>
                  <a:pt x="961344" y="199491"/>
                  <a:pt x="976993" y="13980"/>
                  <a:pt x="993322" y="8991"/>
                </a:cubicBezTo>
                <a:cubicBezTo>
                  <a:pt x="1009651" y="4002"/>
                  <a:pt x="1030515" y="170463"/>
                  <a:pt x="1045029" y="169556"/>
                </a:cubicBezTo>
                <a:cubicBezTo>
                  <a:pt x="1059543" y="168649"/>
                  <a:pt x="1068161" y="-11419"/>
                  <a:pt x="1080407" y="3549"/>
                </a:cubicBezTo>
                <a:cubicBezTo>
                  <a:pt x="1092653" y="18517"/>
                  <a:pt x="1108528" y="259590"/>
                  <a:pt x="1118507" y="259363"/>
                </a:cubicBezTo>
                <a:cubicBezTo>
                  <a:pt x="1128486" y="259136"/>
                  <a:pt x="1133929" y="4001"/>
                  <a:pt x="1140279" y="2187"/>
                </a:cubicBezTo>
                <a:cubicBezTo>
                  <a:pt x="1146629" y="373"/>
                  <a:pt x="1150030" y="248704"/>
                  <a:pt x="1156607" y="248477"/>
                </a:cubicBezTo>
                <a:cubicBezTo>
                  <a:pt x="1163184" y="248250"/>
                  <a:pt x="1171575" y="-12326"/>
                  <a:pt x="1179739" y="827"/>
                </a:cubicBezTo>
                <a:cubicBezTo>
                  <a:pt x="1187903" y="13980"/>
                  <a:pt x="1197429" y="327171"/>
                  <a:pt x="1205593" y="327398"/>
                </a:cubicBezTo>
                <a:cubicBezTo>
                  <a:pt x="1213757" y="327625"/>
                  <a:pt x="1222375" y="8537"/>
                  <a:pt x="1228725" y="2187"/>
                </a:cubicBezTo>
                <a:cubicBezTo>
                  <a:pt x="1235075" y="-4163"/>
                  <a:pt x="1240291" y="281360"/>
                  <a:pt x="1243693" y="289298"/>
                </a:cubicBezTo>
                <a:cubicBezTo>
                  <a:pt x="1247095" y="297236"/>
                  <a:pt x="1245961" y="48452"/>
                  <a:pt x="1249136" y="49813"/>
                </a:cubicBezTo>
                <a:cubicBezTo>
                  <a:pt x="1252311" y="51174"/>
                  <a:pt x="1252764" y="304040"/>
                  <a:pt x="1262743" y="297463"/>
                </a:cubicBezTo>
                <a:cubicBezTo>
                  <a:pt x="1272722" y="290886"/>
                  <a:pt x="1296308" y="18064"/>
                  <a:pt x="1309008" y="10353"/>
                </a:cubicBezTo>
                <a:cubicBezTo>
                  <a:pt x="1321708" y="2642"/>
                  <a:pt x="1329418" y="232375"/>
                  <a:pt x="1338943" y="251198"/>
                </a:cubicBezTo>
                <a:cubicBezTo>
                  <a:pt x="1348468" y="270021"/>
                  <a:pt x="1357766" y="197676"/>
                  <a:pt x="1366157" y="123291"/>
                </a:cubicBezTo>
              </a:path>
            </a:pathLst>
          </a:custGeom>
          <a:noFill/>
          <a:ln>
            <a:solidFill>
              <a:srgbClr val="FFCCFF">
                <a:alpha val="1882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73" name="Freeform: Shape 872">
            <a:extLst>
              <a:ext uri="{FF2B5EF4-FFF2-40B4-BE49-F238E27FC236}">
                <a16:creationId xmlns:a16="http://schemas.microsoft.com/office/drawing/2014/main" id="{03487DB3-F58D-47FC-8AB7-ECE6AB09267B}"/>
              </a:ext>
            </a:extLst>
          </p:cNvPr>
          <p:cNvSpPr/>
          <p:nvPr/>
        </p:nvSpPr>
        <p:spPr>
          <a:xfrm>
            <a:off x="1529389" y="3327529"/>
            <a:ext cx="4223656" cy="914474"/>
          </a:xfrm>
          <a:custGeom>
            <a:avLst/>
            <a:gdLst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77142 w 4476690"/>
              <a:gd name="connsiteY58" fmla="*/ 889944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28750 w 4476690"/>
              <a:gd name="connsiteY40" fmla="*/ 821908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48453"/>
              <a:gd name="connsiteY0" fmla="*/ 696722 h 914474"/>
              <a:gd name="connsiteX1" fmla="*/ 24492 w 4448453"/>
              <a:gd name="connsiteY1" fmla="*/ 462679 h 914474"/>
              <a:gd name="connsiteX2" fmla="*/ 70757 w 4448453"/>
              <a:gd name="connsiteY2" fmla="*/ 830072 h 914474"/>
              <a:gd name="connsiteX3" fmla="*/ 100692 w 4448453"/>
              <a:gd name="connsiteY3" fmla="*/ 449072 h 914474"/>
              <a:gd name="connsiteX4" fmla="*/ 138792 w 4448453"/>
              <a:gd name="connsiteY4" fmla="*/ 685837 h 914474"/>
              <a:gd name="connsiteX5" fmla="*/ 204107 w 4448453"/>
              <a:gd name="connsiteY5" fmla="*/ 304837 h 914474"/>
              <a:gd name="connsiteX6" fmla="*/ 231321 w 4448453"/>
              <a:gd name="connsiteY6" fmla="*/ 734822 h 914474"/>
              <a:gd name="connsiteX7" fmla="*/ 258535 w 4448453"/>
              <a:gd name="connsiteY7" fmla="*/ 266737 h 914474"/>
              <a:gd name="connsiteX8" fmla="*/ 274864 w 4448453"/>
              <a:gd name="connsiteY8" fmla="*/ 748429 h 914474"/>
              <a:gd name="connsiteX9" fmla="*/ 310242 w 4448453"/>
              <a:gd name="connsiteY9" fmla="*/ 299394 h 914474"/>
              <a:gd name="connsiteX10" fmla="*/ 329292 w 4448453"/>
              <a:gd name="connsiteY10" fmla="*/ 737544 h 914474"/>
              <a:gd name="connsiteX11" fmla="*/ 370114 w 4448453"/>
              <a:gd name="connsiteY11" fmla="*/ 157879 h 914474"/>
              <a:gd name="connsiteX12" fmla="*/ 361950 w 4448453"/>
              <a:gd name="connsiteY12" fmla="*/ 549765 h 914474"/>
              <a:gd name="connsiteX13" fmla="*/ 405492 w 4448453"/>
              <a:gd name="connsiteY13" fmla="*/ 247687 h 914474"/>
              <a:gd name="connsiteX14" fmla="*/ 451757 w 4448453"/>
              <a:gd name="connsiteY14" fmla="*/ 465401 h 914474"/>
              <a:gd name="connsiteX15" fmla="*/ 500742 w 4448453"/>
              <a:gd name="connsiteY15" fmla="*/ 103451 h 914474"/>
              <a:gd name="connsiteX16" fmla="*/ 527957 w 4448453"/>
              <a:gd name="connsiteY16" fmla="*/ 511665 h 914474"/>
              <a:gd name="connsiteX17" fmla="*/ 576942 w 4448453"/>
              <a:gd name="connsiteY17" fmla="*/ 37 h 914474"/>
              <a:gd name="connsiteX18" fmla="*/ 601435 w 4448453"/>
              <a:gd name="connsiteY18" fmla="*/ 541601 h 914474"/>
              <a:gd name="connsiteX19" fmla="*/ 647700 w 4448453"/>
              <a:gd name="connsiteY19" fmla="*/ 84401 h 914474"/>
              <a:gd name="connsiteX20" fmla="*/ 718457 w 4448453"/>
              <a:gd name="connsiteY20" fmla="*/ 413694 h 914474"/>
              <a:gd name="connsiteX21" fmla="*/ 723900 w 4448453"/>
              <a:gd name="connsiteY21" fmla="*/ 114337 h 914474"/>
              <a:gd name="connsiteX22" fmla="*/ 764721 w 4448453"/>
              <a:gd name="connsiteY22" fmla="*/ 351101 h 914474"/>
              <a:gd name="connsiteX23" fmla="*/ 808264 w 4448453"/>
              <a:gd name="connsiteY23" fmla="*/ 13644 h 914474"/>
              <a:gd name="connsiteX24" fmla="*/ 857250 w 4448453"/>
              <a:gd name="connsiteY24" fmla="*/ 250408 h 914474"/>
              <a:gd name="connsiteX25" fmla="*/ 887185 w 4448453"/>
              <a:gd name="connsiteY25" fmla="*/ 27251 h 914474"/>
              <a:gd name="connsiteX26" fmla="*/ 919842 w 4448453"/>
              <a:gd name="connsiteY26" fmla="*/ 261294 h 914474"/>
              <a:gd name="connsiteX27" fmla="*/ 966107 w 4448453"/>
              <a:gd name="connsiteY27" fmla="*/ 70794 h 914474"/>
              <a:gd name="connsiteX28" fmla="*/ 971550 w 4448453"/>
              <a:gd name="connsiteY28" fmla="*/ 378315 h 914474"/>
              <a:gd name="connsiteX29" fmla="*/ 1025978 w 4448453"/>
              <a:gd name="connsiteY29" fmla="*/ 57187 h 914474"/>
              <a:gd name="connsiteX30" fmla="*/ 1053192 w 4448453"/>
              <a:gd name="connsiteY30" fmla="*/ 430022 h 914474"/>
              <a:gd name="connsiteX31" fmla="*/ 1113064 w 4448453"/>
              <a:gd name="connsiteY31" fmla="*/ 54465 h 914474"/>
              <a:gd name="connsiteX32" fmla="*/ 1126671 w 4448453"/>
              <a:gd name="connsiteY32" fmla="*/ 500779 h 914474"/>
              <a:gd name="connsiteX33" fmla="*/ 1170214 w 4448453"/>
              <a:gd name="connsiteY33" fmla="*/ 87122 h 914474"/>
              <a:gd name="connsiteX34" fmla="*/ 1243692 w 4448453"/>
              <a:gd name="connsiteY34" fmla="*/ 606915 h 914474"/>
              <a:gd name="connsiteX35" fmla="*/ 1270907 w 4448453"/>
              <a:gd name="connsiteY35" fmla="*/ 326608 h 914474"/>
              <a:gd name="connsiteX36" fmla="*/ 1317171 w 4448453"/>
              <a:gd name="connsiteY36" fmla="*/ 634129 h 914474"/>
              <a:gd name="connsiteX37" fmla="*/ 1347107 w 4448453"/>
              <a:gd name="connsiteY37" fmla="*/ 375594 h 914474"/>
              <a:gd name="connsiteX38" fmla="*/ 1363435 w 4448453"/>
              <a:gd name="connsiteY38" fmla="*/ 699444 h 914474"/>
              <a:gd name="connsiteX39" fmla="*/ 1401535 w 4448453"/>
              <a:gd name="connsiteY39" fmla="*/ 348379 h 914474"/>
              <a:gd name="connsiteX40" fmla="*/ 1428750 w 4448453"/>
              <a:gd name="connsiteY40" fmla="*/ 821908 h 914474"/>
              <a:gd name="connsiteX41" fmla="*/ 1524000 w 4448453"/>
              <a:gd name="connsiteY41" fmla="*/ 397365 h 914474"/>
              <a:gd name="connsiteX42" fmla="*/ 1507671 w 4448453"/>
              <a:gd name="connsiteY42" fmla="*/ 748429 h 914474"/>
              <a:gd name="connsiteX43" fmla="*/ 1551214 w 4448453"/>
              <a:gd name="connsiteY43" fmla="*/ 606915 h 914474"/>
              <a:gd name="connsiteX44" fmla="*/ 1592035 w 4448453"/>
              <a:gd name="connsiteY44" fmla="*/ 802858 h 914474"/>
              <a:gd name="connsiteX45" fmla="*/ 1592035 w 4448453"/>
              <a:gd name="connsiteY45" fmla="*/ 541601 h 914474"/>
              <a:gd name="connsiteX46" fmla="*/ 1635578 w 4448453"/>
              <a:gd name="connsiteY46" fmla="*/ 835515 h 914474"/>
              <a:gd name="connsiteX47" fmla="*/ 1654628 w 4448453"/>
              <a:gd name="connsiteY47" fmla="*/ 568815 h 914474"/>
              <a:gd name="connsiteX48" fmla="*/ 1681842 w 4448453"/>
              <a:gd name="connsiteY48" fmla="*/ 824629 h 914474"/>
              <a:gd name="connsiteX49" fmla="*/ 1763485 w 4448453"/>
              <a:gd name="connsiteY49" fmla="*/ 503501 h 914474"/>
              <a:gd name="connsiteX50" fmla="*/ 1842407 w 4448453"/>
              <a:gd name="connsiteY50" fmla="*/ 876337 h 914474"/>
              <a:gd name="connsiteX51" fmla="*/ 1877785 w 4448453"/>
              <a:gd name="connsiteY51" fmla="*/ 533437 h 914474"/>
              <a:gd name="connsiteX52" fmla="*/ 1945821 w 4448453"/>
              <a:gd name="connsiteY52" fmla="*/ 846401 h 914474"/>
              <a:gd name="connsiteX53" fmla="*/ 2046514 w 4448453"/>
              <a:gd name="connsiteY53" fmla="*/ 609637 h 914474"/>
              <a:gd name="connsiteX54" fmla="*/ 2065564 w 4448453"/>
              <a:gd name="connsiteY54" fmla="*/ 862729 h 914474"/>
              <a:gd name="connsiteX55" fmla="*/ 2109107 w 4448453"/>
              <a:gd name="connsiteY55" fmla="*/ 631408 h 914474"/>
              <a:gd name="connsiteX56" fmla="*/ 2125435 w 4448453"/>
              <a:gd name="connsiteY56" fmla="*/ 832794 h 914474"/>
              <a:gd name="connsiteX57" fmla="*/ 2155371 w 4448453"/>
              <a:gd name="connsiteY57" fmla="*/ 538879 h 914474"/>
              <a:gd name="connsiteX58" fmla="*/ 2196192 w 4448453"/>
              <a:gd name="connsiteY58" fmla="*/ 892665 h 914474"/>
              <a:gd name="connsiteX59" fmla="*/ 2261507 w 4448453"/>
              <a:gd name="connsiteY59" fmla="*/ 329329 h 914474"/>
              <a:gd name="connsiteX60" fmla="*/ 2318657 w 4448453"/>
              <a:gd name="connsiteY60" fmla="*/ 914437 h 914474"/>
              <a:gd name="connsiteX61" fmla="*/ 2359478 w 4448453"/>
              <a:gd name="connsiteY61" fmla="*/ 296672 h 914474"/>
              <a:gd name="connsiteX62" fmla="*/ 2383971 w 4448453"/>
              <a:gd name="connsiteY62" fmla="*/ 824629 h 914474"/>
              <a:gd name="connsiteX63" fmla="*/ 2432957 w 4448453"/>
              <a:gd name="connsiteY63" fmla="*/ 642294 h 914474"/>
              <a:gd name="connsiteX64" fmla="*/ 2471057 w 4448453"/>
              <a:gd name="connsiteY64" fmla="*/ 840958 h 914474"/>
              <a:gd name="connsiteX65" fmla="*/ 2473778 w 4448453"/>
              <a:gd name="connsiteY65" fmla="*/ 500779 h 914474"/>
              <a:gd name="connsiteX66" fmla="*/ 2517321 w 4448453"/>
              <a:gd name="connsiteY66" fmla="*/ 748429 h 914474"/>
              <a:gd name="connsiteX67" fmla="*/ 2566307 w 4448453"/>
              <a:gd name="connsiteY67" fmla="*/ 473565 h 914474"/>
              <a:gd name="connsiteX68" fmla="*/ 2615292 w 4448453"/>
              <a:gd name="connsiteY68" fmla="*/ 729379 h 914474"/>
              <a:gd name="connsiteX69" fmla="*/ 2647950 w 4448453"/>
              <a:gd name="connsiteY69" fmla="*/ 225915 h 914474"/>
              <a:gd name="connsiteX70" fmla="*/ 2705100 w 4448453"/>
              <a:gd name="connsiteY70" fmla="*/ 832794 h 914474"/>
              <a:gd name="connsiteX71" fmla="*/ 2781300 w 4448453"/>
              <a:gd name="connsiteY71" fmla="*/ 255851 h 914474"/>
              <a:gd name="connsiteX72" fmla="*/ 2841171 w 4448453"/>
              <a:gd name="connsiteY72" fmla="*/ 628687 h 914474"/>
              <a:gd name="connsiteX73" fmla="*/ 2890157 w 4448453"/>
              <a:gd name="connsiteY73" fmla="*/ 264015 h 914474"/>
              <a:gd name="connsiteX74" fmla="*/ 2901042 w 4448453"/>
              <a:gd name="connsiteY74" fmla="*/ 481729 h 914474"/>
              <a:gd name="connsiteX75" fmla="*/ 2944585 w 4448453"/>
              <a:gd name="connsiteY75" fmla="*/ 250408 h 914474"/>
              <a:gd name="connsiteX76" fmla="*/ 2996292 w 4448453"/>
              <a:gd name="connsiteY76" fmla="*/ 538879 h 914474"/>
              <a:gd name="connsiteX77" fmla="*/ 3050721 w 4448453"/>
              <a:gd name="connsiteY77" fmla="*/ 117058 h 914474"/>
              <a:gd name="connsiteX78" fmla="*/ 3099707 w 4448453"/>
              <a:gd name="connsiteY78" fmla="*/ 495337 h 914474"/>
              <a:gd name="connsiteX79" fmla="*/ 3216728 w 4448453"/>
              <a:gd name="connsiteY79" fmla="*/ 81679 h 914474"/>
              <a:gd name="connsiteX80" fmla="*/ 3211285 w 4448453"/>
              <a:gd name="connsiteY80" fmla="*/ 364708 h 914474"/>
              <a:gd name="connsiteX81" fmla="*/ 3292928 w 4448453"/>
              <a:gd name="connsiteY81" fmla="*/ 195979 h 914474"/>
              <a:gd name="connsiteX82" fmla="*/ 3292928 w 4448453"/>
              <a:gd name="connsiteY82" fmla="*/ 351101 h 914474"/>
              <a:gd name="connsiteX83" fmla="*/ 3360964 w 4448453"/>
              <a:gd name="connsiteY83" fmla="*/ 98008 h 914474"/>
              <a:gd name="connsiteX84" fmla="*/ 3420835 w 4448453"/>
              <a:gd name="connsiteY84" fmla="*/ 345658 h 914474"/>
              <a:gd name="connsiteX85" fmla="*/ 3491592 w 4448453"/>
              <a:gd name="connsiteY85" fmla="*/ 81679 h 914474"/>
              <a:gd name="connsiteX86" fmla="*/ 3540578 w 4448453"/>
              <a:gd name="connsiteY86" fmla="*/ 386479 h 914474"/>
              <a:gd name="connsiteX87" fmla="*/ 3605892 w 4448453"/>
              <a:gd name="connsiteY87" fmla="*/ 38137 h 914474"/>
              <a:gd name="connsiteX88" fmla="*/ 3660321 w 4448453"/>
              <a:gd name="connsiteY88" fmla="*/ 351101 h 914474"/>
              <a:gd name="connsiteX89" fmla="*/ 3736521 w 4448453"/>
              <a:gd name="connsiteY89" fmla="*/ 57187 h 914474"/>
              <a:gd name="connsiteX90" fmla="*/ 3810000 w 4448453"/>
              <a:gd name="connsiteY90" fmla="*/ 465401 h 914474"/>
              <a:gd name="connsiteX91" fmla="*/ 3875314 w 4448453"/>
              <a:gd name="connsiteY91" fmla="*/ 133387 h 914474"/>
              <a:gd name="connsiteX92" fmla="*/ 3924300 w 4448453"/>
              <a:gd name="connsiteY92" fmla="*/ 468122 h 914474"/>
              <a:gd name="connsiteX93" fmla="*/ 3951514 w 4448453"/>
              <a:gd name="connsiteY93" fmla="*/ 255851 h 914474"/>
              <a:gd name="connsiteX94" fmla="*/ 3951514 w 4448453"/>
              <a:gd name="connsiteY94" fmla="*/ 473565 h 914474"/>
              <a:gd name="connsiteX95" fmla="*/ 4003221 w 4448453"/>
              <a:gd name="connsiteY95" fmla="*/ 146994 h 914474"/>
              <a:gd name="connsiteX96" fmla="*/ 4038600 w 4448453"/>
              <a:gd name="connsiteY96" fmla="*/ 525272 h 914474"/>
              <a:gd name="connsiteX97" fmla="*/ 4079421 w 4448453"/>
              <a:gd name="connsiteY97" fmla="*/ 228637 h 914474"/>
              <a:gd name="connsiteX98" fmla="*/ 4128407 w 4448453"/>
              <a:gd name="connsiteY98" fmla="*/ 557929 h 914474"/>
              <a:gd name="connsiteX99" fmla="*/ 4182835 w 4448453"/>
              <a:gd name="connsiteY99" fmla="*/ 253129 h 914474"/>
              <a:gd name="connsiteX100" fmla="*/ 4223656 w 4448453"/>
              <a:gd name="connsiteY100" fmla="*/ 568815 h 914474"/>
              <a:gd name="connsiteX0" fmla="*/ 0 w 4223656"/>
              <a:gd name="connsiteY0" fmla="*/ 696722 h 914474"/>
              <a:gd name="connsiteX1" fmla="*/ 24492 w 4223656"/>
              <a:gd name="connsiteY1" fmla="*/ 462679 h 914474"/>
              <a:gd name="connsiteX2" fmla="*/ 70757 w 4223656"/>
              <a:gd name="connsiteY2" fmla="*/ 830072 h 914474"/>
              <a:gd name="connsiteX3" fmla="*/ 100692 w 4223656"/>
              <a:gd name="connsiteY3" fmla="*/ 449072 h 914474"/>
              <a:gd name="connsiteX4" fmla="*/ 138792 w 4223656"/>
              <a:gd name="connsiteY4" fmla="*/ 685837 h 914474"/>
              <a:gd name="connsiteX5" fmla="*/ 204107 w 4223656"/>
              <a:gd name="connsiteY5" fmla="*/ 304837 h 914474"/>
              <a:gd name="connsiteX6" fmla="*/ 231321 w 4223656"/>
              <a:gd name="connsiteY6" fmla="*/ 734822 h 914474"/>
              <a:gd name="connsiteX7" fmla="*/ 258535 w 4223656"/>
              <a:gd name="connsiteY7" fmla="*/ 266737 h 914474"/>
              <a:gd name="connsiteX8" fmla="*/ 274864 w 4223656"/>
              <a:gd name="connsiteY8" fmla="*/ 748429 h 914474"/>
              <a:gd name="connsiteX9" fmla="*/ 310242 w 4223656"/>
              <a:gd name="connsiteY9" fmla="*/ 299394 h 914474"/>
              <a:gd name="connsiteX10" fmla="*/ 329292 w 4223656"/>
              <a:gd name="connsiteY10" fmla="*/ 737544 h 914474"/>
              <a:gd name="connsiteX11" fmla="*/ 370114 w 4223656"/>
              <a:gd name="connsiteY11" fmla="*/ 157879 h 914474"/>
              <a:gd name="connsiteX12" fmla="*/ 361950 w 4223656"/>
              <a:gd name="connsiteY12" fmla="*/ 549765 h 914474"/>
              <a:gd name="connsiteX13" fmla="*/ 405492 w 4223656"/>
              <a:gd name="connsiteY13" fmla="*/ 247687 h 914474"/>
              <a:gd name="connsiteX14" fmla="*/ 451757 w 4223656"/>
              <a:gd name="connsiteY14" fmla="*/ 465401 h 914474"/>
              <a:gd name="connsiteX15" fmla="*/ 500742 w 4223656"/>
              <a:gd name="connsiteY15" fmla="*/ 103451 h 914474"/>
              <a:gd name="connsiteX16" fmla="*/ 527957 w 4223656"/>
              <a:gd name="connsiteY16" fmla="*/ 511665 h 914474"/>
              <a:gd name="connsiteX17" fmla="*/ 576942 w 4223656"/>
              <a:gd name="connsiteY17" fmla="*/ 37 h 914474"/>
              <a:gd name="connsiteX18" fmla="*/ 601435 w 4223656"/>
              <a:gd name="connsiteY18" fmla="*/ 541601 h 914474"/>
              <a:gd name="connsiteX19" fmla="*/ 647700 w 4223656"/>
              <a:gd name="connsiteY19" fmla="*/ 84401 h 914474"/>
              <a:gd name="connsiteX20" fmla="*/ 718457 w 4223656"/>
              <a:gd name="connsiteY20" fmla="*/ 413694 h 914474"/>
              <a:gd name="connsiteX21" fmla="*/ 723900 w 4223656"/>
              <a:gd name="connsiteY21" fmla="*/ 114337 h 914474"/>
              <a:gd name="connsiteX22" fmla="*/ 764721 w 4223656"/>
              <a:gd name="connsiteY22" fmla="*/ 351101 h 914474"/>
              <a:gd name="connsiteX23" fmla="*/ 808264 w 4223656"/>
              <a:gd name="connsiteY23" fmla="*/ 13644 h 914474"/>
              <a:gd name="connsiteX24" fmla="*/ 857250 w 4223656"/>
              <a:gd name="connsiteY24" fmla="*/ 250408 h 914474"/>
              <a:gd name="connsiteX25" fmla="*/ 887185 w 4223656"/>
              <a:gd name="connsiteY25" fmla="*/ 27251 h 914474"/>
              <a:gd name="connsiteX26" fmla="*/ 919842 w 4223656"/>
              <a:gd name="connsiteY26" fmla="*/ 261294 h 914474"/>
              <a:gd name="connsiteX27" fmla="*/ 966107 w 4223656"/>
              <a:gd name="connsiteY27" fmla="*/ 70794 h 914474"/>
              <a:gd name="connsiteX28" fmla="*/ 971550 w 4223656"/>
              <a:gd name="connsiteY28" fmla="*/ 378315 h 914474"/>
              <a:gd name="connsiteX29" fmla="*/ 1025978 w 4223656"/>
              <a:gd name="connsiteY29" fmla="*/ 57187 h 914474"/>
              <a:gd name="connsiteX30" fmla="*/ 1053192 w 4223656"/>
              <a:gd name="connsiteY30" fmla="*/ 430022 h 914474"/>
              <a:gd name="connsiteX31" fmla="*/ 1113064 w 4223656"/>
              <a:gd name="connsiteY31" fmla="*/ 54465 h 914474"/>
              <a:gd name="connsiteX32" fmla="*/ 1126671 w 4223656"/>
              <a:gd name="connsiteY32" fmla="*/ 500779 h 914474"/>
              <a:gd name="connsiteX33" fmla="*/ 1170214 w 4223656"/>
              <a:gd name="connsiteY33" fmla="*/ 87122 h 914474"/>
              <a:gd name="connsiteX34" fmla="*/ 1243692 w 4223656"/>
              <a:gd name="connsiteY34" fmla="*/ 606915 h 914474"/>
              <a:gd name="connsiteX35" fmla="*/ 1270907 w 4223656"/>
              <a:gd name="connsiteY35" fmla="*/ 326608 h 914474"/>
              <a:gd name="connsiteX36" fmla="*/ 1317171 w 4223656"/>
              <a:gd name="connsiteY36" fmla="*/ 634129 h 914474"/>
              <a:gd name="connsiteX37" fmla="*/ 1347107 w 4223656"/>
              <a:gd name="connsiteY37" fmla="*/ 375594 h 914474"/>
              <a:gd name="connsiteX38" fmla="*/ 1363435 w 4223656"/>
              <a:gd name="connsiteY38" fmla="*/ 699444 h 914474"/>
              <a:gd name="connsiteX39" fmla="*/ 1401535 w 4223656"/>
              <a:gd name="connsiteY39" fmla="*/ 348379 h 914474"/>
              <a:gd name="connsiteX40" fmla="*/ 1428750 w 4223656"/>
              <a:gd name="connsiteY40" fmla="*/ 821908 h 914474"/>
              <a:gd name="connsiteX41" fmla="*/ 1524000 w 4223656"/>
              <a:gd name="connsiteY41" fmla="*/ 397365 h 914474"/>
              <a:gd name="connsiteX42" fmla="*/ 1507671 w 4223656"/>
              <a:gd name="connsiteY42" fmla="*/ 748429 h 914474"/>
              <a:gd name="connsiteX43" fmla="*/ 1551214 w 4223656"/>
              <a:gd name="connsiteY43" fmla="*/ 606915 h 914474"/>
              <a:gd name="connsiteX44" fmla="*/ 1592035 w 4223656"/>
              <a:gd name="connsiteY44" fmla="*/ 802858 h 914474"/>
              <a:gd name="connsiteX45" fmla="*/ 1592035 w 4223656"/>
              <a:gd name="connsiteY45" fmla="*/ 541601 h 914474"/>
              <a:gd name="connsiteX46" fmla="*/ 1635578 w 4223656"/>
              <a:gd name="connsiteY46" fmla="*/ 835515 h 914474"/>
              <a:gd name="connsiteX47" fmla="*/ 1654628 w 4223656"/>
              <a:gd name="connsiteY47" fmla="*/ 568815 h 914474"/>
              <a:gd name="connsiteX48" fmla="*/ 1681842 w 4223656"/>
              <a:gd name="connsiteY48" fmla="*/ 824629 h 914474"/>
              <a:gd name="connsiteX49" fmla="*/ 1763485 w 4223656"/>
              <a:gd name="connsiteY49" fmla="*/ 503501 h 914474"/>
              <a:gd name="connsiteX50" fmla="*/ 1842407 w 4223656"/>
              <a:gd name="connsiteY50" fmla="*/ 876337 h 914474"/>
              <a:gd name="connsiteX51" fmla="*/ 1877785 w 4223656"/>
              <a:gd name="connsiteY51" fmla="*/ 533437 h 914474"/>
              <a:gd name="connsiteX52" fmla="*/ 1945821 w 4223656"/>
              <a:gd name="connsiteY52" fmla="*/ 846401 h 914474"/>
              <a:gd name="connsiteX53" fmla="*/ 2046514 w 4223656"/>
              <a:gd name="connsiteY53" fmla="*/ 609637 h 914474"/>
              <a:gd name="connsiteX54" fmla="*/ 2065564 w 4223656"/>
              <a:gd name="connsiteY54" fmla="*/ 862729 h 914474"/>
              <a:gd name="connsiteX55" fmla="*/ 2109107 w 4223656"/>
              <a:gd name="connsiteY55" fmla="*/ 631408 h 914474"/>
              <a:gd name="connsiteX56" fmla="*/ 2125435 w 4223656"/>
              <a:gd name="connsiteY56" fmla="*/ 832794 h 914474"/>
              <a:gd name="connsiteX57" fmla="*/ 2155371 w 4223656"/>
              <a:gd name="connsiteY57" fmla="*/ 538879 h 914474"/>
              <a:gd name="connsiteX58" fmla="*/ 2196192 w 4223656"/>
              <a:gd name="connsiteY58" fmla="*/ 892665 h 914474"/>
              <a:gd name="connsiteX59" fmla="*/ 2261507 w 4223656"/>
              <a:gd name="connsiteY59" fmla="*/ 329329 h 914474"/>
              <a:gd name="connsiteX60" fmla="*/ 2318657 w 4223656"/>
              <a:gd name="connsiteY60" fmla="*/ 914437 h 914474"/>
              <a:gd name="connsiteX61" fmla="*/ 2359478 w 4223656"/>
              <a:gd name="connsiteY61" fmla="*/ 296672 h 914474"/>
              <a:gd name="connsiteX62" fmla="*/ 2383971 w 4223656"/>
              <a:gd name="connsiteY62" fmla="*/ 824629 h 914474"/>
              <a:gd name="connsiteX63" fmla="*/ 2432957 w 4223656"/>
              <a:gd name="connsiteY63" fmla="*/ 642294 h 914474"/>
              <a:gd name="connsiteX64" fmla="*/ 2471057 w 4223656"/>
              <a:gd name="connsiteY64" fmla="*/ 840958 h 914474"/>
              <a:gd name="connsiteX65" fmla="*/ 2473778 w 4223656"/>
              <a:gd name="connsiteY65" fmla="*/ 500779 h 914474"/>
              <a:gd name="connsiteX66" fmla="*/ 2517321 w 4223656"/>
              <a:gd name="connsiteY66" fmla="*/ 748429 h 914474"/>
              <a:gd name="connsiteX67" fmla="*/ 2566307 w 4223656"/>
              <a:gd name="connsiteY67" fmla="*/ 473565 h 914474"/>
              <a:gd name="connsiteX68" fmla="*/ 2615292 w 4223656"/>
              <a:gd name="connsiteY68" fmla="*/ 729379 h 914474"/>
              <a:gd name="connsiteX69" fmla="*/ 2647950 w 4223656"/>
              <a:gd name="connsiteY69" fmla="*/ 225915 h 914474"/>
              <a:gd name="connsiteX70" fmla="*/ 2705100 w 4223656"/>
              <a:gd name="connsiteY70" fmla="*/ 832794 h 914474"/>
              <a:gd name="connsiteX71" fmla="*/ 2781300 w 4223656"/>
              <a:gd name="connsiteY71" fmla="*/ 255851 h 914474"/>
              <a:gd name="connsiteX72" fmla="*/ 2841171 w 4223656"/>
              <a:gd name="connsiteY72" fmla="*/ 628687 h 914474"/>
              <a:gd name="connsiteX73" fmla="*/ 2890157 w 4223656"/>
              <a:gd name="connsiteY73" fmla="*/ 264015 h 914474"/>
              <a:gd name="connsiteX74" fmla="*/ 2901042 w 4223656"/>
              <a:gd name="connsiteY74" fmla="*/ 481729 h 914474"/>
              <a:gd name="connsiteX75" fmla="*/ 2944585 w 4223656"/>
              <a:gd name="connsiteY75" fmla="*/ 250408 h 914474"/>
              <a:gd name="connsiteX76" fmla="*/ 2996292 w 4223656"/>
              <a:gd name="connsiteY76" fmla="*/ 538879 h 914474"/>
              <a:gd name="connsiteX77" fmla="*/ 3050721 w 4223656"/>
              <a:gd name="connsiteY77" fmla="*/ 117058 h 914474"/>
              <a:gd name="connsiteX78" fmla="*/ 3099707 w 4223656"/>
              <a:gd name="connsiteY78" fmla="*/ 495337 h 914474"/>
              <a:gd name="connsiteX79" fmla="*/ 3216728 w 4223656"/>
              <a:gd name="connsiteY79" fmla="*/ 81679 h 914474"/>
              <a:gd name="connsiteX80" fmla="*/ 3211285 w 4223656"/>
              <a:gd name="connsiteY80" fmla="*/ 364708 h 914474"/>
              <a:gd name="connsiteX81" fmla="*/ 3292928 w 4223656"/>
              <a:gd name="connsiteY81" fmla="*/ 195979 h 914474"/>
              <a:gd name="connsiteX82" fmla="*/ 3292928 w 4223656"/>
              <a:gd name="connsiteY82" fmla="*/ 351101 h 914474"/>
              <a:gd name="connsiteX83" fmla="*/ 3360964 w 4223656"/>
              <a:gd name="connsiteY83" fmla="*/ 98008 h 914474"/>
              <a:gd name="connsiteX84" fmla="*/ 3420835 w 4223656"/>
              <a:gd name="connsiteY84" fmla="*/ 345658 h 914474"/>
              <a:gd name="connsiteX85" fmla="*/ 3491592 w 4223656"/>
              <a:gd name="connsiteY85" fmla="*/ 81679 h 914474"/>
              <a:gd name="connsiteX86" fmla="*/ 3540578 w 4223656"/>
              <a:gd name="connsiteY86" fmla="*/ 386479 h 914474"/>
              <a:gd name="connsiteX87" fmla="*/ 3605892 w 4223656"/>
              <a:gd name="connsiteY87" fmla="*/ 38137 h 914474"/>
              <a:gd name="connsiteX88" fmla="*/ 3660321 w 4223656"/>
              <a:gd name="connsiteY88" fmla="*/ 351101 h 914474"/>
              <a:gd name="connsiteX89" fmla="*/ 3736521 w 4223656"/>
              <a:gd name="connsiteY89" fmla="*/ 57187 h 914474"/>
              <a:gd name="connsiteX90" fmla="*/ 3810000 w 4223656"/>
              <a:gd name="connsiteY90" fmla="*/ 465401 h 914474"/>
              <a:gd name="connsiteX91" fmla="*/ 3875314 w 4223656"/>
              <a:gd name="connsiteY91" fmla="*/ 133387 h 914474"/>
              <a:gd name="connsiteX92" fmla="*/ 3924300 w 4223656"/>
              <a:gd name="connsiteY92" fmla="*/ 468122 h 914474"/>
              <a:gd name="connsiteX93" fmla="*/ 3951514 w 4223656"/>
              <a:gd name="connsiteY93" fmla="*/ 255851 h 914474"/>
              <a:gd name="connsiteX94" fmla="*/ 3951514 w 4223656"/>
              <a:gd name="connsiteY94" fmla="*/ 473565 h 914474"/>
              <a:gd name="connsiteX95" fmla="*/ 4003221 w 4223656"/>
              <a:gd name="connsiteY95" fmla="*/ 146994 h 914474"/>
              <a:gd name="connsiteX96" fmla="*/ 4038600 w 4223656"/>
              <a:gd name="connsiteY96" fmla="*/ 525272 h 914474"/>
              <a:gd name="connsiteX97" fmla="*/ 4079421 w 4223656"/>
              <a:gd name="connsiteY97" fmla="*/ 228637 h 914474"/>
              <a:gd name="connsiteX98" fmla="*/ 4128407 w 4223656"/>
              <a:gd name="connsiteY98" fmla="*/ 557929 h 914474"/>
              <a:gd name="connsiteX99" fmla="*/ 4182835 w 4223656"/>
              <a:gd name="connsiteY99" fmla="*/ 253129 h 914474"/>
              <a:gd name="connsiteX100" fmla="*/ 4223656 w 4223656"/>
              <a:gd name="connsiteY100" fmla="*/ 568815 h 9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223656" h="914474">
                <a:moveTo>
                  <a:pt x="0" y="696722"/>
                </a:moveTo>
                <a:cubicBezTo>
                  <a:pt x="6349" y="568588"/>
                  <a:pt x="12699" y="440454"/>
                  <a:pt x="24492" y="462679"/>
                </a:cubicBezTo>
                <a:cubicBezTo>
                  <a:pt x="36285" y="484904"/>
                  <a:pt x="58057" y="832340"/>
                  <a:pt x="70757" y="830072"/>
                </a:cubicBezTo>
                <a:cubicBezTo>
                  <a:pt x="83457" y="827804"/>
                  <a:pt x="89353" y="473111"/>
                  <a:pt x="100692" y="449072"/>
                </a:cubicBezTo>
                <a:cubicBezTo>
                  <a:pt x="112031" y="425033"/>
                  <a:pt x="121556" y="709876"/>
                  <a:pt x="138792" y="685837"/>
                </a:cubicBezTo>
                <a:cubicBezTo>
                  <a:pt x="156028" y="661798"/>
                  <a:pt x="188686" y="296673"/>
                  <a:pt x="204107" y="304837"/>
                </a:cubicBezTo>
                <a:cubicBezTo>
                  <a:pt x="219529" y="313001"/>
                  <a:pt x="222250" y="741172"/>
                  <a:pt x="231321" y="734822"/>
                </a:cubicBezTo>
                <a:cubicBezTo>
                  <a:pt x="240392" y="728472"/>
                  <a:pt x="251278" y="264469"/>
                  <a:pt x="258535" y="266737"/>
                </a:cubicBezTo>
                <a:cubicBezTo>
                  <a:pt x="265792" y="269005"/>
                  <a:pt x="266246" y="742986"/>
                  <a:pt x="274864" y="748429"/>
                </a:cubicBezTo>
                <a:cubicBezTo>
                  <a:pt x="283482" y="753872"/>
                  <a:pt x="301171" y="301208"/>
                  <a:pt x="310242" y="299394"/>
                </a:cubicBezTo>
                <a:cubicBezTo>
                  <a:pt x="319313" y="297580"/>
                  <a:pt x="319313" y="761130"/>
                  <a:pt x="329292" y="737544"/>
                </a:cubicBezTo>
                <a:cubicBezTo>
                  <a:pt x="339271" y="713958"/>
                  <a:pt x="364671" y="189175"/>
                  <a:pt x="370114" y="157879"/>
                </a:cubicBezTo>
                <a:cubicBezTo>
                  <a:pt x="375557" y="126583"/>
                  <a:pt x="356054" y="534797"/>
                  <a:pt x="361950" y="549765"/>
                </a:cubicBezTo>
                <a:cubicBezTo>
                  <a:pt x="367846" y="564733"/>
                  <a:pt x="390524" y="261747"/>
                  <a:pt x="405492" y="247687"/>
                </a:cubicBezTo>
                <a:cubicBezTo>
                  <a:pt x="420460" y="233627"/>
                  <a:pt x="435882" y="489440"/>
                  <a:pt x="451757" y="465401"/>
                </a:cubicBezTo>
                <a:cubicBezTo>
                  <a:pt x="467632" y="441362"/>
                  <a:pt x="488042" y="95740"/>
                  <a:pt x="500742" y="103451"/>
                </a:cubicBezTo>
                <a:cubicBezTo>
                  <a:pt x="513442" y="111162"/>
                  <a:pt x="515257" y="528901"/>
                  <a:pt x="527957" y="511665"/>
                </a:cubicBezTo>
                <a:cubicBezTo>
                  <a:pt x="540657" y="494429"/>
                  <a:pt x="564696" y="-4952"/>
                  <a:pt x="576942" y="37"/>
                </a:cubicBezTo>
                <a:cubicBezTo>
                  <a:pt x="589188" y="5026"/>
                  <a:pt x="589642" y="527540"/>
                  <a:pt x="601435" y="541601"/>
                </a:cubicBezTo>
                <a:cubicBezTo>
                  <a:pt x="613228" y="555662"/>
                  <a:pt x="628196" y="105719"/>
                  <a:pt x="647700" y="84401"/>
                </a:cubicBezTo>
                <a:cubicBezTo>
                  <a:pt x="667204" y="63083"/>
                  <a:pt x="705757" y="408705"/>
                  <a:pt x="718457" y="413694"/>
                </a:cubicBezTo>
                <a:cubicBezTo>
                  <a:pt x="731157" y="418683"/>
                  <a:pt x="716189" y="124769"/>
                  <a:pt x="723900" y="114337"/>
                </a:cubicBezTo>
                <a:cubicBezTo>
                  <a:pt x="731611" y="103905"/>
                  <a:pt x="750660" y="367883"/>
                  <a:pt x="764721" y="351101"/>
                </a:cubicBezTo>
                <a:cubicBezTo>
                  <a:pt x="778782" y="334319"/>
                  <a:pt x="792843" y="30426"/>
                  <a:pt x="808264" y="13644"/>
                </a:cubicBezTo>
                <a:cubicBezTo>
                  <a:pt x="823685" y="-3138"/>
                  <a:pt x="844097" y="248140"/>
                  <a:pt x="857250" y="250408"/>
                </a:cubicBezTo>
                <a:cubicBezTo>
                  <a:pt x="870404" y="252676"/>
                  <a:pt x="876753" y="25437"/>
                  <a:pt x="887185" y="27251"/>
                </a:cubicBezTo>
                <a:cubicBezTo>
                  <a:pt x="897617" y="29065"/>
                  <a:pt x="906688" y="254037"/>
                  <a:pt x="919842" y="261294"/>
                </a:cubicBezTo>
                <a:cubicBezTo>
                  <a:pt x="932996" y="268551"/>
                  <a:pt x="957489" y="51290"/>
                  <a:pt x="966107" y="70794"/>
                </a:cubicBezTo>
                <a:cubicBezTo>
                  <a:pt x="974725" y="90297"/>
                  <a:pt x="961572" y="380583"/>
                  <a:pt x="971550" y="378315"/>
                </a:cubicBezTo>
                <a:cubicBezTo>
                  <a:pt x="981528" y="376047"/>
                  <a:pt x="1012371" y="48569"/>
                  <a:pt x="1025978" y="57187"/>
                </a:cubicBezTo>
                <a:cubicBezTo>
                  <a:pt x="1039585" y="65805"/>
                  <a:pt x="1038678" y="430476"/>
                  <a:pt x="1053192" y="430022"/>
                </a:cubicBezTo>
                <a:cubicBezTo>
                  <a:pt x="1067706" y="429568"/>
                  <a:pt x="1100818" y="42672"/>
                  <a:pt x="1113064" y="54465"/>
                </a:cubicBezTo>
                <a:cubicBezTo>
                  <a:pt x="1125310" y="66258"/>
                  <a:pt x="1117146" y="495336"/>
                  <a:pt x="1126671" y="500779"/>
                </a:cubicBezTo>
                <a:cubicBezTo>
                  <a:pt x="1136196" y="506222"/>
                  <a:pt x="1150711" y="69433"/>
                  <a:pt x="1170214" y="87122"/>
                </a:cubicBezTo>
                <a:cubicBezTo>
                  <a:pt x="1189717" y="104811"/>
                  <a:pt x="1226910" y="567001"/>
                  <a:pt x="1243692" y="606915"/>
                </a:cubicBezTo>
                <a:cubicBezTo>
                  <a:pt x="1260474" y="646829"/>
                  <a:pt x="1258661" y="322072"/>
                  <a:pt x="1270907" y="326608"/>
                </a:cubicBezTo>
                <a:cubicBezTo>
                  <a:pt x="1283153" y="331144"/>
                  <a:pt x="1304471" y="625965"/>
                  <a:pt x="1317171" y="634129"/>
                </a:cubicBezTo>
                <a:cubicBezTo>
                  <a:pt x="1329871" y="642293"/>
                  <a:pt x="1339396" y="364708"/>
                  <a:pt x="1347107" y="375594"/>
                </a:cubicBezTo>
                <a:cubicBezTo>
                  <a:pt x="1354818" y="386480"/>
                  <a:pt x="1354364" y="703980"/>
                  <a:pt x="1363435" y="699444"/>
                </a:cubicBezTo>
                <a:cubicBezTo>
                  <a:pt x="1372506" y="694908"/>
                  <a:pt x="1390649" y="327968"/>
                  <a:pt x="1401535" y="348379"/>
                </a:cubicBezTo>
                <a:cubicBezTo>
                  <a:pt x="1412421" y="368790"/>
                  <a:pt x="1408339" y="813744"/>
                  <a:pt x="1428750" y="821908"/>
                </a:cubicBezTo>
                <a:cubicBezTo>
                  <a:pt x="1449161" y="830072"/>
                  <a:pt x="1510847" y="409611"/>
                  <a:pt x="1524000" y="397365"/>
                </a:cubicBezTo>
                <a:cubicBezTo>
                  <a:pt x="1537153" y="385119"/>
                  <a:pt x="1503135" y="713504"/>
                  <a:pt x="1507671" y="748429"/>
                </a:cubicBezTo>
                <a:cubicBezTo>
                  <a:pt x="1512207" y="783354"/>
                  <a:pt x="1537153" y="597843"/>
                  <a:pt x="1551214" y="606915"/>
                </a:cubicBezTo>
                <a:cubicBezTo>
                  <a:pt x="1565275" y="615986"/>
                  <a:pt x="1585232" y="813744"/>
                  <a:pt x="1592035" y="802858"/>
                </a:cubicBezTo>
                <a:cubicBezTo>
                  <a:pt x="1598839" y="791972"/>
                  <a:pt x="1584778" y="536158"/>
                  <a:pt x="1592035" y="541601"/>
                </a:cubicBezTo>
                <a:cubicBezTo>
                  <a:pt x="1599292" y="547044"/>
                  <a:pt x="1625146" y="830979"/>
                  <a:pt x="1635578" y="835515"/>
                </a:cubicBezTo>
                <a:cubicBezTo>
                  <a:pt x="1646010" y="840051"/>
                  <a:pt x="1646917" y="570629"/>
                  <a:pt x="1654628" y="568815"/>
                </a:cubicBezTo>
                <a:cubicBezTo>
                  <a:pt x="1662339" y="567001"/>
                  <a:pt x="1663699" y="835515"/>
                  <a:pt x="1681842" y="824629"/>
                </a:cubicBezTo>
                <a:cubicBezTo>
                  <a:pt x="1699985" y="813743"/>
                  <a:pt x="1736724" y="494883"/>
                  <a:pt x="1763485" y="503501"/>
                </a:cubicBezTo>
                <a:cubicBezTo>
                  <a:pt x="1790246" y="512119"/>
                  <a:pt x="1823357" y="871348"/>
                  <a:pt x="1842407" y="876337"/>
                </a:cubicBezTo>
                <a:cubicBezTo>
                  <a:pt x="1861457" y="881326"/>
                  <a:pt x="1860550" y="538426"/>
                  <a:pt x="1877785" y="533437"/>
                </a:cubicBezTo>
                <a:cubicBezTo>
                  <a:pt x="1895020" y="528448"/>
                  <a:pt x="1917700" y="833701"/>
                  <a:pt x="1945821" y="846401"/>
                </a:cubicBezTo>
                <a:cubicBezTo>
                  <a:pt x="1973943" y="859101"/>
                  <a:pt x="2026557" y="606916"/>
                  <a:pt x="2046514" y="609637"/>
                </a:cubicBezTo>
                <a:cubicBezTo>
                  <a:pt x="2066471" y="612358"/>
                  <a:pt x="2055132" y="859101"/>
                  <a:pt x="2065564" y="862729"/>
                </a:cubicBezTo>
                <a:cubicBezTo>
                  <a:pt x="2075996" y="866358"/>
                  <a:pt x="2099129" y="636397"/>
                  <a:pt x="2109107" y="631408"/>
                </a:cubicBezTo>
                <a:cubicBezTo>
                  <a:pt x="2119085" y="626419"/>
                  <a:pt x="2117724" y="848216"/>
                  <a:pt x="2125435" y="832794"/>
                </a:cubicBezTo>
                <a:cubicBezTo>
                  <a:pt x="2133146" y="817373"/>
                  <a:pt x="2143578" y="528901"/>
                  <a:pt x="2155371" y="538879"/>
                </a:cubicBezTo>
                <a:cubicBezTo>
                  <a:pt x="2167164" y="548858"/>
                  <a:pt x="2178503" y="927590"/>
                  <a:pt x="2196192" y="892665"/>
                </a:cubicBezTo>
                <a:cubicBezTo>
                  <a:pt x="2213881" y="857740"/>
                  <a:pt x="2241096" y="325700"/>
                  <a:pt x="2261507" y="329329"/>
                </a:cubicBezTo>
                <a:cubicBezTo>
                  <a:pt x="2281918" y="332958"/>
                  <a:pt x="2302329" y="919880"/>
                  <a:pt x="2318657" y="914437"/>
                </a:cubicBezTo>
                <a:cubicBezTo>
                  <a:pt x="2334985" y="908994"/>
                  <a:pt x="2348592" y="311640"/>
                  <a:pt x="2359478" y="296672"/>
                </a:cubicBezTo>
                <a:cubicBezTo>
                  <a:pt x="2370364" y="281704"/>
                  <a:pt x="2371725" y="767025"/>
                  <a:pt x="2383971" y="824629"/>
                </a:cubicBezTo>
                <a:cubicBezTo>
                  <a:pt x="2396218" y="882233"/>
                  <a:pt x="2418443" y="639573"/>
                  <a:pt x="2432957" y="642294"/>
                </a:cubicBezTo>
                <a:cubicBezTo>
                  <a:pt x="2447471" y="645015"/>
                  <a:pt x="2464254" y="864544"/>
                  <a:pt x="2471057" y="840958"/>
                </a:cubicBezTo>
                <a:cubicBezTo>
                  <a:pt x="2477860" y="817372"/>
                  <a:pt x="2466067" y="516200"/>
                  <a:pt x="2473778" y="500779"/>
                </a:cubicBezTo>
                <a:cubicBezTo>
                  <a:pt x="2481489" y="485357"/>
                  <a:pt x="2501900" y="752965"/>
                  <a:pt x="2517321" y="748429"/>
                </a:cubicBezTo>
                <a:cubicBezTo>
                  <a:pt x="2532743" y="743893"/>
                  <a:pt x="2549979" y="476740"/>
                  <a:pt x="2566307" y="473565"/>
                </a:cubicBezTo>
                <a:cubicBezTo>
                  <a:pt x="2582635" y="470390"/>
                  <a:pt x="2601685" y="770654"/>
                  <a:pt x="2615292" y="729379"/>
                </a:cubicBezTo>
                <a:cubicBezTo>
                  <a:pt x="2628899" y="688104"/>
                  <a:pt x="2632982" y="208679"/>
                  <a:pt x="2647950" y="225915"/>
                </a:cubicBezTo>
                <a:cubicBezTo>
                  <a:pt x="2662918" y="243151"/>
                  <a:pt x="2682875" y="827805"/>
                  <a:pt x="2705100" y="832794"/>
                </a:cubicBezTo>
                <a:cubicBezTo>
                  <a:pt x="2727325" y="837783"/>
                  <a:pt x="2758622" y="289869"/>
                  <a:pt x="2781300" y="255851"/>
                </a:cubicBezTo>
                <a:cubicBezTo>
                  <a:pt x="2803978" y="221833"/>
                  <a:pt x="2823028" y="627326"/>
                  <a:pt x="2841171" y="628687"/>
                </a:cubicBezTo>
                <a:cubicBezTo>
                  <a:pt x="2859314" y="630048"/>
                  <a:pt x="2880179" y="288508"/>
                  <a:pt x="2890157" y="264015"/>
                </a:cubicBezTo>
                <a:cubicBezTo>
                  <a:pt x="2900136" y="239522"/>
                  <a:pt x="2891971" y="483997"/>
                  <a:pt x="2901042" y="481729"/>
                </a:cubicBezTo>
                <a:cubicBezTo>
                  <a:pt x="2910113" y="479461"/>
                  <a:pt x="2928710" y="240883"/>
                  <a:pt x="2944585" y="250408"/>
                </a:cubicBezTo>
                <a:cubicBezTo>
                  <a:pt x="2960460" y="259933"/>
                  <a:pt x="2978603" y="561104"/>
                  <a:pt x="2996292" y="538879"/>
                </a:cubicBezTo>
                <a:cubicBezTo>
                  <a:pt x="3013981" y="516654"/>
                  <a:pt x="3033485" y="124315"/>
                  <a:pt x="3050721" y="117058"/>
                </a:cubicBezTo>
                <a:cubicBezTo>
                  <a:pt x="3067957" y="109801"/>
                  <a:pt x="3072039" y="501234"/>
                  <a:pt x="3099707" y="495337"/>
                </a:cubicBezTo>
                <a:cubicBezTo>
                  <a:pt x="3127375" y="489440"/>
                  <a:pt x="3198132" y="103451"/>
                  <a:pt x="3216728" y="81679"/>
                </a:cubicBezTo>
                <a:cubicBezTo>
                  <a:pt x="3235324" y="59907"/>
                  <a:pt x="3198585" y="345658"/>
                  <a:pt x="3211285" y="364708"/>
                </a:cubicBezTo>
                <a:cubicBezTo>
                  <a:pt x="3223985" y="383758"/>
                  <a:pt x="3279321" y="198247"/>
                  <a:pt x="3292928" y="195979"/>
                </a:cubicBezTo>
                <a:cubicBezTo>
                  <a:pt x="3306535" y="193711"/>
                  <a:pt x="3281589" y="367429"/>
                  <a:pt x="3292928" y="351101"/>
                </a:cubicBezTo>
                <a:cubicBezTo>
                  <a:pt x="3304267" y="334773"/>
                  <a:pt x="3339646" y="98915"/>
                  <a:pt x="3360964" y="98008"/>
                </a:cubicBezTo>
                <a:cubicBezTo>
                  <a:pt x="3382282" y="97101"/>
                  <a:pt x="3399064" y="348379"/>
                  <a:pt x="3420835" y="345658"/>
                </a:cubicBezTo>
                <a:cubicBezTo>
                  <a:pt x="3442606" y="342936"/>
                  <a:pt x="3471635" y="74875"/>
                  <a:pt x="3491592" y="81679"/>
                </a:cubicBezTo>
                <a:cubicBezTo>
                  <a:pt x="3511549" y="88482"/>
                  <a:pt x="3521528" y="393736"/>
                  <a:pt x="3540578" y="386479"/>
                </a:cubicBezTo>
                <a:cubicBezTo>
                  <a:pt x="3559628" y="379222"/>
                  <a:pt x="3585935" y="44033"/>
                  <a:pt x="3605892" y="38137"/>
                </a:cubicBezTo>
                <a:cubicBezTo>
                  <a:pt x="3625849" y="32241"/>
                  <a:pt x="3638550" y="347926"/>
                  <a:pt x="3660321" y="351101"/>
                </a:cubicBezTo>
                <a:cubicBezTo>
                  <a:pt x="3682092" y="354276"/>
                  <a:pt x="3711575" y="38137"/>
                  <a:pt x="3736521" y="57187"/>
                </a:cubicBezTo>
                <a:cubicBezTo>
                  <a:pt x="3761468" y="76237"/>
                  <a:pt x="3786868" y="452701"/>
                  <a:pt x="3810000" y="465401"/>
                </a:cubicBezTo>
                <a:cubicBezTo>
                  <a:pt x="3833132" y="478101"/>
                  <a:pt x="3856264" y="132933"/>
                  <a:pt x="3875314" y="133387"/>
                </a:cubicBezTo>
                <a:cubicBezTo>
                  <a:pt x="3894364" y="133840"/>
                  <a:pt x="3911600" y="447711"/>
                  <a:pt x="3924300" y="468122"/>
                </a:cubicBezTo>
                <a:cubicBezTo>
                  <a:pt x="3937000" y="488533"/>
                  <a:pt x="3946978" y="254944"/>
                  <a:pt x="3951514" y="255851"/>
                </a:cubicBezTo>
                <a:cubicBezTo>
                  <a:pt x="3956050" y="256758"/>
                  <a:pt x="3942896" y="491708"/>
                  <a:pt x="3951514" y="473565"/>
                </a:cubicBezTo>
                <a:cubicBezTo>
                  <a:pt x="3960132" y="455422"/>
                  <a:pt x="3988707" y="138376"/>
                  <a:pt x="4003221" y="146994"/>
                </a:cubicBezTo>
                <a:cubicBezTo>
                  <a:pt x="4017735" y="155612"/>
                  <a:pt x="4025900" y="511665"/>
                  <a:pt x="4038600" y="525272"/>
                </a:cubicBezTo>
                <a:cubicBezTo>
                  <a:pt x="4051300" y="538879"/>
                  <a:pt x="4064453" y="223194"/>
                  <a:pt x="4079421" y="228637"/>
                </a:cubicBezTo>
                <a:cubicBezTo>
                  <a:pt x="4094389" y="234080"/>
                  <a:pt x="4111171" y="553847"/>
                  <a:pt x="4128407" y="557929"/>
                </a:cubicBezTo>
                <a:cubicBezTo>
                  <a:pt x="4145643" y="562011"/>
                  <a:pt x="4166960" y="251315"/>
                  <a:pt x="4182835" y="253129"/>
                </a:cubicBezTo>
                <a:cubicBezTo>
                  <a:pt x="4198710" y="254943"/>
                  <a:pt x="4178752" y="258118"/>
                  <a:pt x="4223656" y="56881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4" name="Freeform: Shape 873">
            <a:extLst>
              <a:ext uri="{FF2B5EF4-FFF2-40B4-BE49-F238E27FC236}">
                <a16:creationId xmlns:a16="http://schemas.microsoft.com/office/drawing/2014/main" id="{4F88D196-E85A-4458-909D-CB05EE1D0FE6}"/>
              </a:ext>
            </a:extLst>
          </p:cNvPr>
          <p:cNvSpPr/>
          <p:nvPr/>
        </p:nvSpPr>
        <p:spPr>
          <a:xfrm>
            <a:off x="5754092" y="3449888"/>
            <a:ext cx="1650547" cy="703495"/>
          </a:xfrm>
          <a:custGeom>
            <a:avLst/>
            <a:gdLst>
              <a:gd name="connsiteX0" fmla="*/ 0 w 1668653"/>
              <a:gd name="connsiteY0" fmla="*/ 438150 h 703495"/>
              <a:gd name="connsiteX1" fmla="*/ 42183 w 1668653"/>
              <a:gd name="connsiteY1" fmla="*/ 106135 h 703495"/>
              <a:gd name="connsiteX2" fmla="*/ 83004 w 1668653"/>
              <a:gd name="connsiteY2" fmla="*/ 604157 h 703495"/>
              <a:gd name="connsiteX3" fmla="*/ 144236 w 1668653"/>
              <a:gd name="connsiteY3" fmla="*/ 231321 h 703495"/>
              <a:gd name="connsiteX4" fmla="*/ 223158 w 1668653"/>
              <a:gd name="connsiteY4" fmla="*/ 488496 h 703495"/>
              <a:gd name="connsiteX5" fmla="*/ 272143 w 1668653"/>
              <a:gd name="connsiteY5" fmla="*/ 174171 h 703495"/>
              <a:gd name="connsiteX6" fmla="*/ 296636 w 1668653"/>
              <a:gd name="connsiteY6" fmla="*/ 512989 h 703495"/>
              <a:gd name="connsiteX7" fmla="*/ 394608 w 1668653"/>
              <a:gd name="connsiteY7" fmla="*/ 304800 h 703495"/>
              <a:gd name="connsiteX8" fmla="*/ 419100 w 1668653"/>
              <a:gd name="connsiteY8" fmla="*/ 564696 h 703495"/>
              <a:gd name="connsiteX9" fmla="*/ 492579 w 1668653"/>
              <a:gd name="connsiteY9" fmla="*/ 299357 h 703495"/>
              <a:gd name="connsiteX10" fmla="*/ 495300 w 1668653"/>
              <a:gd name="connsiteY10" fmla="*/ 639535 h 703495"/>
              <a:gd name="connsiteX11" fmla="*/ 585108 w 1668653"/>
              <a:gd name="connsiteY11" fmla="*/ 283028 h 703495"/>
              <a:gd name="connsiteX12" fmla="*/ 643618 w 1668653"/>
              <a:gd name="connsiteY12" fmla="*/ 644978 h 703495"/>
              <a:gd name="connsiteX13" fmla="*/ 700768 w 1668653"/>
              <a:gd name="connsiteY13" fmla="*/ 258535 h 703495"/>
              <a:gd name="connsiteX14" fmla="*/ 790575 w 1668653"/>
              <a:gd name="connsiteY14" fmla="*/ 594632 h 703495"/>
              <a:gd name="connsiteX15" fmla="*/ 874940 w 1668653"/>
              <a:gd name="connsiteY15" fmla="*/ 285750 h 703495"/>
              <a:gd name="connsiteX16" fmla="*/ 895350 w 1668653"/>
              <a:gd name="connsiteY16" fmla="*/ 604157 h 703495"/>
              <a:gd name="connsiteX17" fmla="*/ 919843 w 1668653"/>
              <a:gd name="connsiteY17" fmla="*/ 292553 h 703495"/>
              <a:gd name="connsiteX18" fmla="*/ 919843 w 1668653"/>
              <a:gd name="connsiteY18" fmla="*/ 702128 h 703495"/>
              <a:gd name="connsiteX19" fmla="*/ 985158 w 1668653"/>
              <a:gd name="connsiteY19" fmla="*/ 122464 h 703495"/>
              <a:gd name="connsiteX20" fmla="*/ 1002847 w 1668653"/>
              <a:gd name="connsiteY20" fmla="*/ 620485 h 703495"/>
              <a:gd name="connsiteX21" fmla="*/ 1043668 w 1668653"/>
              <a:gd name="connsiteY21" fmla="*/ 175532 h 703495"/>
              <a:gd name="connsiteX22" fmla="*/ 1050472 w 1668653"/>
              <a:gd name="connsiteY22" fmla="*/ 650421 h 703495"/>
              <a:gd name="connsiteX23" fmla="*/ 1114425 w 1668653"/>
              <a:gd name="connsiteY23" fmla="*/ 172810 h 703495"/>
              <a:gd name="connsiteX24" fmla="*/ 1114425 w 1668653"/>
              <a:gd name="connsiteY24" fmla="*/ 591910 h 703495"/>
              <a:gd name="connsiteX25" fmla="*/ 1172936 w 1668653"/>
              <a:gd name="connsiteY25" fmla="*/ 270782 h 703495"/>
              <a:gd name="connsiteX26" fmla="*/ 1179740 w 1668653"/>
              <a:gd name="connsiteY26" fmla="*/ 503464 h 703495"/>
              <a:gd name="connsiteX27" fmla="*/ 1238250 w 1668653"/>
              <a:gd name="connsiteY27" fmla="*/ 238125 h 703495"/>
              <a:gd name="connsiteX28" fmla="*/ 1261383 w 1668653"/>
              <a:gd name="connsiteY28" fmla="*/ 476250 h 703495"/>
              <a:gd name="connsiteX29" fmla="*/ 1295400 w 1668653"/>
              <a:gd name="connsiteY29" fmla="*/ 122464 h 703495"/>
              <a:gd name="connsiteX30" fmla="*/ 1306286 w 1668653"/>
              <a:gd name="connsiteY30" fmla="*/ 631371 h 703495"/>
              <a:gd name="connsiteX31" fmla="*/ 1328058 w 1668653"/>
              <a:gd name="connsiteY31" fmla="*/ 0 h 703495"/>
              <a:gd name="connsiteX32" fmla="*/ 1352550 w 1668653"/>
              <a:gd name="connsiteY32" fmla="*/ 635453 h 703495"/>
              <a:gd name="connsiteX33" fmla="*/ 1381125 w 1668653"/>
              <a:gd name="connsiteY33" fmla="*/ 27214 h 703495"/>
              <a:gd name="connsiteX34" fmla="*/ 1416504 w 1668653"/>
              <a:gd name="connsiteY34" fmla="*/ 664028 h 703495"/>
              <a:gd name="connsiteX35" fmla="*/ 1435554 w 1668653"/>
              <a:gd name="connsiteY35" fmla="*/ 25853 h 703495"/>
              <a:gd name="connsiteX36" fmla="*/ 1469572 w 1668653"/>
              <a:gd name="connsiteY36" fmla="*/ 523875 h 703495"/>
              <a:gd name="connsiteX37" fmla="*/ 1496786 w 1668653"/>
              <a:gd name="connsiteY37" fmla="*/ 164646 h 703495"/>
              <a:gd name="connsiteX38" fmla="*/ 1504950 w 1668653"/>
              <a:gd name="connsiteY38" fmla="*/ 492578 h 703495"/>
              <a:gd name="connsiteX39" fmla="*/ 1545772 w 1668653"/>
              <a:gd name="connsiteY39" fmla="*/ 205467 h 703495"/>
              <a:gd name="connsiteX40" fmla="*/ 1541690 w 1668653"/>
              <a:gd name="connsiteY40" fmla="*/ 442232 h 703495"/>
              <a:gd name="connsiteX41" fmla="*/ 1611086 w 1668653"/>
              <a:gd name="connsiteY41" fmla="*/ 167367 h 703495"/>
              <a:gd name="connsiteX42" fmla="*/ 1650547 w 1668653"/>
              <a:gd name="connsiteY42" fmla="*/ 276225 h 703495"/>
              <a:gd name="connsiteX0" fmla="*/ 0 w 1650547"/>
              <a:gd name="connsiteY0" fmla="*/ 438150 h 703495"/>
              <a:gd name="connsiteX1" fmla="*/ 42183 w 1650547"/>
              <a:gd name="connsiteY1" fmla="*/ 106135 h 703495"/>
              <a:gd name="connsiteX2" fmla="*/ 83004 w 1650547"/>
              <a:gd name="connsiteY2" fmla="*/ 604157 h 703495"/>
              <a:gd name="connsiteX3" fmla="*/ 144236 w 1650547"/>
              <a:gd name="connsiteY3" fmla="*/ 231321 h 703495"/>
              <a:gd name="connsiteX4" fmla="*/ 223158 w 1650547"/>
              <a:gd name="connsiteY4" fmla="*/ 488496 h 703495"/>
              <a:gd name="connsiteX5" fmla="*/ 272143 w 1650547"/>
              <a:gd name="connsiteY5" fmla="*/ 174171 h 703495"/>
              <a:gd name="connsiteX6" fmla="*/ 296636 w 1650547"/>
              <a:gd name="connsiteY6" fmla="*/ 512989 h 703495"/>
              <a:gd name="connsiteX7" fmla="*/ 394608 w 1650547"/>
              <a:gd name="connsiteY7" fmla="*/ 304800 h 703495"/>
              <a:gd name="connsiteX8" fmla="*/ 419100 w 1650547"/>
              <a:gd name="connsiteY8" fmla="*/ 564696 h 703495"/>
              <a:gd name="connsiteX9" fmla="*/ 492579 w 1650547"/>
              <a:gd name="connsiteY9" fmla="*/ 299357 h 703495"/>
              <a:gd name="connsiteX10" fmla="*/ 495300 w 1650547"/>
              <a:gd name="connsiteY10" fmla="*/ 639535 h 703495"/>
              <a:gd name="connsiteX11" fmla="*/ 585108 w 1650547"/>
              <a:gd name="connsiteY11" fmla="*/ 283028 h 703495"/>
              <a:gd name="connsiteX12" fmla="*/ 643618 w 1650547"/>
              <a:gd name="connsiteY12" fmla="*/ 644978 h 703495"/>
              <a:gd name="connsiteX13" fmla="*/ 700768 w 1650547"/>
              <a:gd name="connsiteY13" fmla="*/ 258535 h 703495"/>
              <a:gd name="connsiteX14" fmla="*/ 790575 w 1650547"/>
              <a:gd name="connsiteY14" fmla="*/ 594632 h 703495"/>
              <a:gd name="connsiteX15" fmla="*/ 874940 w 1650547"/>
              <a:gd name="connsiteY15" fmla="*/ 285750 h 703495"/>
              <a:gd name="connsiteX16" fmla="*/ 895350 w 1650547"/>
              <a:gd name="connsiteY16" fmla="*/ 604157 h 703495"/>
              <a:gd name="connsiteX17" fmla="*/ 919843 w 1650547"/>
              <a:gd name="connsiteY17" fmla="*/ 292553 h 703495"/>
              <a:gd name="connsiteX18" fmla="*/ 919843 w 1650547"/>
              <a:gd name="connsiteY18" fmla="*/ 702128 h 703495"/>
              <a:gd name="connsiteX19" fmla="*/ 985158 w 1650547"/>
              <a:gd name="connsiteY19" fmla="*/ 122464 h 703495"/>
              <a:gd name="connsiteX20" fmla="*/ 1002847 w 1650547"/>
              <a:gd name="connsiteY20" fmla="*/ 620485 h 703495"/>
              <a:gd name="connsiteX21" fmla="*/ 1043668 w 1650547"/>
              <a:gd name="connsiteY21" fmla="*/ 175532 h 703495"/>
              <a:gd name="connsiteX22" fmla="*/ 1050472 w 1650547"/>
              <a:gd name="connsiteY22" fmla="*/ 650421 h 703495"/>
              <a:gd name="connsiteX23" fmla="*/ 1114425 w 1650547"/>
              <a:gd name="connsiteY23" fmla="*/ 172810 h 703495"/>
              <a:gd name="connsiteX24" fmla="*/ 1114425 w 1650547"/>
              <a:gd name="connsiteY24" fmla="*/ 591910 h 703495"/>
              <a:gd name="connsiteX25" fmla="*/ 1172936 w 1650547"/>
              <a:gd name="connsiteY25" fmla="*/ 270782 h 703495"/>
              <a:gd name="connsiteX26" fmla="*/ 1179740 w 1650547"/>
              <a:gd name="connsiteY26" fmla="*/ 503464 h 703495"/>
              <a:gd name="connsiteX27" fmla="*/ 1238250 w 1650547"/>
              <a:gd name="connsiteY27" fmla="*/ 238125 h 703495"/>
              <a:gd name="connsiteX28" fmla="*/ 1261383 w 1650547"/>
              <a:gd name="connsiteY28" fmla="*/ 476250 h 703495"/>
              <a:gd name="connsiteX29" fmla="*/ 1295400 w 1650547"/>
              <a:gd name="connsiteY29" fmla="*/ 122464 h 703495"/>
              <a:gd name="connsiteX30" fmla="*/ 1306286 w 1650547"/>
              <a:gd name="connsiteY30" fmla="*/ 631371 h 703495"/>
              <a:gd name="connsiteX31" fmla="*/ 1328058 w 1650547"/>
              <a:gd name="connsiteY31" fmla="*/ 0 h 703495"/>
              <a:gd name="connsiteX32" fmla="*/ 1352550 w 1650547"/>
              <a:gd name="connsiteY32" fmla="*/ 635453 h 703495"/>
              <a:gd name="connsiteX33" fmla="*/ 1381125 w 1650547"/>
              <a:gd name="connsiteY33" fmla="*/ 27214 h 703495"/>
              <a:gd name="connsiteX34" fmla="*/ 1416504 w 1650547"/>
              <a:gd name="connsiteY34" fmla="*/ 664028 h 703495"/>
              <a:gd name="connsiteX35" fmla="*/ 1435554 w 1650547"/>
              <a:gd name="connsiteY35" fmla="*/ 25853 h 703495"/>
              <a:gd name="connsiteX36" fmla="*/ 1469572 w 1650547"/>
              <a:gd name="connsiteY36" fmla="*/ 523875 h 703495"/>
              <a:gd name="connsiteX37" fmla="*/ 1496786 w 1650547"/>
              <a:gd name="connsiteY37" fmla="*/ 164646 h 703495"/>
              <a:gd name="connsiteX38" fmla="*/ 1504950 w 1650547"/>
              <a:gd name="connsiteY38" fmla="*/ 492578 h 703495"/>
              <a:gd name="connsiteX39" fmla="*/ 1545772 w 1650547"/>
              <a:gd name="connsiteY39" fmla="*/ 205467 h 703495"/>
              <a:gd name="connsiteX40" fmla="*/ 1541690 w 1650547"/>
              <a:gd name="connsiteY40" fmla="*/ 442232 h 703495"/>
              <a:gd name="connsiteX41" fmla="*/ 1611086 w 1650547"/>
              <a:gd name="connsiteY41" fmla="*/ 167367 h 703495"/>
              <a:gd name="connsiteX42" fmla="*/ 1650547 w 1650547"/>
              <a:gd name="connsiteY42" fmla="*/ 276225 h 703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50547" h="703495">
                <a:moveTo>
                  <a:pt x="0" y="438150"/>
                </a:moveTo>
                <a:cubicBezTo>
                  <a:pt x="14174" y="258308"/>
                  <a:pt x="28349" y="78467"/>
                  <a:pt x="42183" y="106135"/>
                </a:cubicBezTo>
                <a:cubicBezTo>
                  <a:pt x="56017" y="133803"/>
                  <a:pt x="65995" y="583293"/>
                  <a:pt x="83004" y="604157"/>
                </a:cubicBezTo>
                <a:cubicBezTo>
                  <a:pt x="100013" y="625021"/>
                  <a:pt x="120877" y="250598"/>
                  <a:pt x="144236" y="231321"/>
                </a:cubicBezTo>
                <a:cubicBezTo>
                  <a:pt x="167595" y="212044"/>
                  <a:pt x="201840" y="498021"/>
                  <a:pt x="223158" y="488496"/>
                </a:cubicBezTo>
                <a:cubicBezTo>
                  <a:pt x="244476" y="478971"/>
                  <a:pt x="259897" y="170089"/>
                  <a:pt x="272143" y="174171"/>
                </a:cubicBezTo>
                <a:cubicBezTo>
                  <a:pt x="284389" y="178253"/>
                  <a:pt x="276225" y="491218"/>
                  <a:pt x="296636" y="512989"/>
                </a:cubicBezTo>
                <a:cubicBezTo>
                  <a:pt x="317047" y="534760"/>
                  <a:pt x="374197" y="296182"/>
                  <a:pt x="394608" y="304800"/>
                </a:cubicBezTo>
                <a:cubicBezTo>
                  <a:pt x="415019" y="313418"/>
                  <a:pt x="402772" y="565603"/>
                  <a:pt x="419100" y="564696"/>
                </a:cubicBezTo>
                <a:cubicBezTo>
                  <a:pt x="435428" y="563789"/>
                  <a:pt x="479879" y="286884"/>
                  <a:pt x="492579" y="299357"/>
                </a:cubicBezTo>
                <a:cubicBezTo>
                  <a:pt x="505279" y="311830"/>
                  <a:pt x="479879" y="642256"/>
                  <a:pt x="495300" y="639535"/>
                </a:cubicBezTo>
                <a:cubicBezTo>
                  <a:pt x="510721" y="636814"/>
                  <a:pt x="560388" y="282121"/>
                  <a:pt x="585108" y="283028"/>
                </a:cubicBezTo>
                <a:cubicBezTo>
                  <a:pt x="609828" y="283935"/>
                  <a:pt x="624341" y="649060"/>
                  <a:pt x="643618" y="644978"/>
                </a:cubicBezTo>
                <a:cubicBezTo>
                  <a:pt x="662895" y="640896"/>
                  <a:pt x="676275" y="266926"/>
                  <a:pt x="700768" y="258535"/>
                </a:cubicBezTo>
                <a:cubicBezTo>
                  <a:pt x="725261" y="250144"/>
                  <a:pt x="761546" y="590096"/>
                  <a:pt x="790575" y="594632"/>
                </a:cubicBezTo>
                <a:cubicBezTo>
                  <a:pt x="819604" y="599168"/>
                  <a:pt x="857478" y="284163"/>
                  <a:pt x="874940" y="285750"/>
                </a:cubicBezTo>
                <a:cubicBezTo>
                  <a:pt x="892402" y="287337"/>
                  <a:pt x="887866" y="603023"/>
                  <a:pt x="895350" y="604157"/>
                </a:cubicBezTo>
                <a:cubicBezTo>
                  <a:pt x="902834" y="605291"/>
                  <a:pt x="915761" y="276224"/>
                  <a:pt x="919843" y="292553"/>
                </a:cubicBezTo>
                <a:cubicBezTo>
                  <a:pt x="923925" y="308881"/>
                  <a:pt x="908957" y="730476"/>
                  <a:pt x="919843" y="702128"/>
                </a:cubicBezTo>
                <a:cubicBezTo>
                  <a:pt x="930729" y="673780"/>
                  <a:pt x="971324" y="136071"/>
                  <a:pt x="985158" y="122464"/>
                </a:cubicBezTo>
                <a:cubicBezTo>
                  <a:pt x="998992" y="108857"/>
                  <a:pt x="993095" y="611640"/>
                  <a:pt x="1002847" y="620485"/>
                </a:cubicBezTo>
                <a:cubicBezTo>
                  <a:pt x="1012599" y="629330"/>
                  <a:pt x="1035731" y="170543"/>
                  <a:pt x="1043668" y="175532"/>
                </a:cubicBezTo>
                <a:cubicBezTo>
                  <a:pt x="1051606" y="180521"/>
                  <a:pt x="1038679" y="650875"/>
                  <a:pt x="1050472" y="650421"/>
                </a:cubicBezTo>
                <a:cubicBezTo>
                  <a:pt x="1062265" y="649967"/>
                  <a:pt x="1103766" y="182562"/>
                  <a:pt x="1114425" y="172810"/>
                </a:cubicBezTo>
                <a:cubicBezTo>
                  <a:pt x="1125084" y="163058"/>
                  <a:pt x="1104673" y="575581"/>
                  <a:pt x="1114425" y="591910"/>
                </a:cubicBezTo>
                <a:cubicBezTo>
                  <a:pt x="1124177" y="608239"/>
                  <a:pt x="1162050" y="285523"/>
                  <a:pt x="1172936" y="270782"/>
                </a:cubicBezTo>
                <a:cubicBezTo>
                  <a:pt x="1183822" y="256041"/>
                  <a:pt x="1168854" y="508907"/>
                  <a:pt x="1179740" y="503464"/>
                </a:cubicBezTo>
                <a:cubicBezTo>
                  <a:pt x="1190626" y="498021"/>
                  <a:pt x="1224643" y="242661"/>
                  <a:pt x="1238250" y="238125"/>
                </a:cubicBezTo>
                <a:cubicBezTo>
                  <a:pt x="1251857" y="233589"/>
                  <a:pt x="1251858" y="495527"/>
                  <a:pt x="1261383" y="476250"/>
                </a:cubicBezTo>
                <a:cubicBezTo>
                  <a:pt x="1270908" y="456973"/>
                  <a:pt x="1287916" y="96610"/>
                  <a:pt x="1295400" y="122464"/>
                </a:cubicBezTo>
                <a:cubicBezTo>
                  <a:pt x="1302884" y="148317"/>
                  <a:pt x="1300843" y="651782"/>
                  <a:pt x="1306286" y="631371"/>
                </a:cubicBezTo>
                <a:cubicBezTo>
                  <a:pt x="1311729" y="610960"/>
                  <a:pt x="1320347" y="-680"/>
                  <a:pt x="1328058" y="0"/>
                </a:cubicBezTo>
                <a:cubicBezTo>
                  <a:pt x="1335769" y="680"/>
                  <a:pt x="1343706" y="630917"/>
                  <a:pt x="1352550" y="635453"/>
                </a:cubicBezTo>
                <a:cubicBezTo>
                  <a:pt x="1361394" y="639989"/>
                  <a:pt x="1370466" y="22452"/>
                  <a:pt x="1381125" y="27214"/>
                </a:cubicBezTo>
                <a:cubicBezTo>
                  <a:pt x="1391784" y="31976"/>
                  <a:pt x="1407433" y="664255"/>
                  <a:pt x="1416504" y="664028"/>
                </a:cubicBezTo>
                <a:cubicBezTo>
                  <a:pt x="1425575" y="663801"/>
                  <a:pt x="1426709" y="49212"/>
                  <a:pt x="1435554" y="25853"/>
                </a:cubicBezTo>
                <a:cubicBezTo>
                  <a:pt x="1444399" y="2494"/>
                  <a:pt x="1459367" y="500743"/>
                  <a:pt x="1469572" y="523875"/>
                </a:cubicBezTo>
                <a:cubicBezTo>
                  <a:pt x="1479777" y="547007"/>
                  <a:pt x="1490890" y="169862"/>
                  <a:pt x="1496786" y="164646"/>
                </a:cubicBezTo>
                <a:cubicBezTo>
                  <a:pt x="1502682" y="159430"/>
                  <a:pt x="1496786" y="485775"/>
                  <a:pt x="1504950" y="492578"/>
                </a:cubicBezTo>
                <a:cubicBezTo>
                  <a:pt x="1513114" y="499381"/>
                  <a:pt x="1539649" y="213858"/>
                  <a:pt x="1545772" y="205467"/>
                </a:cubicBezTo>
                <a:cubicBezTo>
                  <a:pt x="1551895" y="197076"/>
                  <a:pt x="1530804" y="448582"/>
                  <a:pt x="1541690" y="442232"/>
                </a:cubicBezTo>
                <a:cubicBezTo>
                  <a:pt x="1552576" y="435882"/>
                  <a:pt x="1592943" y="195035"/>
                  <a:pt x="1611086" y="167367"/>
                </a:cubicBezTo>
                <a:cubicBezTo>
                  <a:pt x="1629229" y="139699"/>
                  <a:pt x="1610859" y="169862"/>
                  <a:pt x="1650547" y="27622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5" name="Freeform: Shape 874">
            <a:extLst>
              <a:ext uri="{FF2B5EF4-FFF2-40B4-BE49-F238E27FC236}">
                <a16:creationId xmlns:a16="http://schemas.microsoft.com/office/drawing/2014/main" id="{155BA02E-A820-4EA5-BBB6-7C4460634BEF}"/>
              </a:ext>
            </a:extLst>
          </p:cNvPr>
          <p:cNvSpPr/>
          <p:nvPr/>
        </p:nvSpPr>
        <p:spPr>
          <a:xfrm>
            <a:off x="8083770" y="3477368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ED768"/>
            </a:solidFill>
          </a:ln>
          <a:effectLst>
            <a:glow rad="63500">
              <a:srgbClr val="957723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6" name="Oval 875">
            <a:extLst>
              <a:ext uri="{FF2B5EF4-FFF2-40B4-BE49-F238E27FC236}">
                <a16:creationId xmlns:a16="http://schemas.microsoft.com/office/drawing/2014/main" id="{50712D48-046E-4545-8264-E474A32610D1}"/>
              </a:ext>
            </a:extLst>
          </p:cNvPr>
          <p:cNvSpPr/>
          <p:nvPr/>
        </p:nvSpPr>
        <p:spPr>
          <a:xfrm>
            <a:off x="9120704" y="3484021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7" name="TextBox 876">
            <a:extLst>
              <a:ext uri="{FF2B5EF4-FFF2-40B4-BE49-F238E27FC236}">
                <a16:creationId xmlns:a16="http://schemas.microsoft.com/office/drawing/2014/main" id="{BEBF8ACF-949F-492B-A033-D1C10BE70908}"/>
              </a:ext>
            </a:extLst>
          </p:cNvPr>
          <p:cNvSpPr txBox="1"/>
          <p:nvPr/>
        </p:nvSpPr>
        <p:spPr>
          <a:xfrm>
            <a:off x="3944139" y="3724378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2.0</a:t>
            </a:r>
          </a:p>
        </p:txBody>
      </p:sp>
      <p:pic>
        <p:nvPicPr>
          <p:cNvPr id="879" name="Graphic 878" descr="Voice">
            <a:extLst>
              <a:ext uri="{FF2B5EF4-FFF2-40B4-BE49-F238E27FC236}">
                <a16:creationId xmlns:a16="http://schemas.microsoft.com/office/drawing/2014/main" id="{D346AEDF-A0C3-479A-AC30-A992A5E8B6D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4045" t="18168" r="4286" b="17904"/>
          <a:stretch/>
        </p:blipFill>
        <p:spPr>
          <a:xfrm>
            <a:off x="10020845" y="3428119"/>
            <a:ext cx="1040266" cy="242429"/>
          </a:xfrm>
          <a:prstGeom prst="rect">
            <a:avLst/>
          </a:prstGeom>
        </p:spPr>
      </p:pic>
      <p:pic>
        <p:nvPicPr>
          <p:cNvPr id="880" name="Graphic 879" descr="Voice">
            <a:extLst>
              <a:ext uri="{FF2B5EF4-FFF2-40B4-BE49-F238E27FC236}">
                <a16:creationId xmlns:a16="http://schemas.microsoft.com/office/drawing/2014/main" id="{C5DE35F8-7F7B-4C29-898A-23F41A8CA08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4045" t="18168" r="4286" b="17904"/>
          <a:stretch/>
        </p:blipFill>
        <p:spPr>
          <a:xfrm>
            <a:off x="10016799" y="3716116"/>
            <a:ext cx="1040266" cy="242429"/>
          </a:xfrm>
          <a:prstGeom prst="rect">
            <a:avLst/>
          </a:prstGeom>
        </p:spPr>
      </p:pic>
      <p:pic>
        <p:nvPicPr>
          <p:cNvPr id="881" name="Graphic 880" descr="Voice">
            <a:extLst>
              <a:ext uri="{FF2B5EF4-FFF2-40B4-BE49-F238E27FC236}">
                <a16:creationId xmlns:a16="http://schemas.microsoft.com/office/drawing/2014/main" id="{C1EAFE3D-7C6E-4E99-9306-56C4ADBEA94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rcRect l="4045" t="18168" r="4286" b="17904"/>
          <a:stretch/>
        </p:blipFill>
        <p:spPr>
          <a:xfrm flipH="1">
            <a:off x="10014045" y="3974010"/>
            <a:ext cx="1040266" cy="242429"/>
          </a:xfrm>
          <a:prstGeom prst="rect">
            <a:avLst/>
          </a:prstGeom>
        </p:spPr>
      </p:pic>
      <p:cxnSp>
        <p:nvCxnSpPr>
          <p:cNvPr id="864" name="Straight Connector 863">
            <a:extLst>
              <a:ext uri="{FF2B5EF4-FFF2-40B4-BE49-F238E27FC236}">
                <a16:creationId xmlns:a16="http://schemas.microsoft.com/office/drawing/2014/main" id="{852C416B-BB30-495B-83FA-994D11212628}"/>
              </a:ext>
            </a:extLst>
          </p:cNvPr>
          <p:cNvCxnSpPr>
            <a:cxnSpLocks/>
          </p:cNvCxnSpPr>
          <p:nvPr/>
        </p:nvCxnSpPr>
        <p:spPr>
          <a:xfrm flipH="1" flipV="1">
            <a:off x="8466709" y="3555559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7" name="Graphic 886" descr="Wi-Fi">
            <a:extLst>
              <a:ext uri="{FF2B5EF4-FFF2-40B4-BE49-F238E27FC236}">
                <a16:creationId xmlns:a16="http://schemas.microsoft.com/office/drawing/2014/main" id="{7FCF7D22-D58F-4837-8CDB-E66254519D5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27212" y="6741"/>
            <a:ext cx="230209" cy="230209"/>
          </a:xfrm>
          <a:prstGeom prst="rect">
            <a:avLst/>
          </a:prstGeom>
        </p:spPr>
      </p:pic>
      <p:sp>
        <p:nvSpPr>
          <p:cNvPr id="888" name="Rectangle 887">
            <a:extLst>
              <a:ext uri="{FF2B5EF4-FFF2-40B4-BE49-F238E27FC236}">
                <a16:creationId xmlns:a16="http://schemas.microsoft.com/office/drawing/2014/main" id="{5EA9F725-D27E-4703-BB47-25350C5B9D0B}"/>
              </a:ext>
            </a:extLst>
          </p:cNvPr>
          <p:cNvSpPr/>
          <p:nvPr/>
        </p:nvSpPr>
        <p:spPr>
          <a:xfrm>
            <a:off x="223" y="6624595"/>
            <a:ext cx="12191777" cy="2352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Ubuntu Mono" panose="020B0509030602030204" pitchFamily="49" charset="0"/>
              </a:rPr>
              <a:t>PING: 30 ms        FPS: 59.8        UP-TIME: 4 days 23 hrs 6 min        ⚡ GENERATED TODAY: 33 toasted Pop-Tarts worth</a:t>
            </a:r>
            <a:endParaRPr lang="en-US" sz="1400" baseline="30000" dirty="0">
              <a:solidFill>
                <a:schemeClr val="bg1">
                  <a:lumMod val="50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982" name="Oval 981">
            <a:extLst>
              <a:ext uri="{FF2B5EF4-FFF2-40B4-BE49-F238E27FC236}">
                <a16:creationId xmlns:a16="http://schemas.microsoft.com/office/drawing/2014/main" id="{0DCF35C8-9048-4804-9304-41A66E48AC23}"/>
              </a:ext>
            </a:extLst>
          </p:cNvPr>
          <p:cNvSpPr/>
          <p:nvPr/>
        </p:nvSpPr>
        <p:spPr>
          <a:xfrm>
            <a:off x="10103030" y="4810052"/>
            <a:ext cx="1490472" cy="1489375"/>
          </a:xfrm>
          <a:prstGeom prst="ellipse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2" name="Rectangle: Rounded Corners 911">
            <a:extLst>
              <a:ext uri="{FF2B5EF4-FFF2-40B4-BE49-F238E27FC236}">
                <a16:creationId xmlns:a16="http://schemas.microsoft.com/office/drawing/2014/main" id="{23318535-DE2E-4EDE-8312-E602890F2ADF}"/>
              </a:ext>
            </a:extLst>
          </p:cNvPr>
          <p:cNvSpPr/>
          <p:nvPr/>
        </p:nvSpPr>
        <p:spPr>
          <a:xfrm>
            <a:off x="4217826" y="4520999"/>
            <a:ext cx="3776472" cy="2107178"/>
          </a:xfrm>
          <a:prstGeom prst="roundRect">
            <a:avLst>
              <a:gd name="adj" fmla="val 392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6" name="TextBox 915">
            <a:extLst>
              <a:ext uri="{FF2B5EF4-FFF2-40B4-BE49-F238E27FC236}">
                <a16:creationId xmlns:a16="http://schemas.microsoft.com/office/drawing/2014/main" id="{9B505258-0E5E-411F-A035-096B9898DC6B}"/>
              </a:ext>
            </a:extLst>
          </p:cNvPr>
          <p:cNvSpPr txBox="1"/>
          <p:nvPr/>
        </p:nvSpPr>
        <p:spPr>
          <a:xfrm>
            <a:off x="2268595" y="3392581"/>
            <a:ext cx="4558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3.2</a:t>
            </a:r>
          </a:p>
        </p:txBody>
      </p:sp>
      <p:sp>
        <p:nvSpPr>
          <p:cNvPr id="917" name="TextBox 916">
            <a:extLst>
              <a:ext uri="{FF2B5EF4-FFF2-40B4-BE49-F238E27FC236}">
                <a16:creationId xmlns:a16="http://schemas.microsoft.com/office/drawing/2014/main" id="{23DFD795-9ACC-4432-8ADD-A132F5BD20E8}"/>
              </a:ext>
            </a:extLst>
          </p:cNvPr>
          <p:cNvSpPr txBox="1"/>
          <p:nvPr/>
        </p:nvSpPr>
        <p:spPr>
          <a:xfrm>
            <a:off x="3099872" y="3716116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2.1</a:t>
            </a:r>
          </a:p>
        </p:txBody>
      </p:sp>
      <p:sp>
        <p:nvSpPr>
          <p:cNvPr id="918" name="TextBox 917">
            <a:extLst>
              <a:ext uri="{FF2B5EF4-FFF2-40B4-BE49-F238E27FC236}">
                <a16:creationId xmlns:a16="http://schemas.microsoft.com/office/drawing/2014/main" id="{24735078-BD75-43E4-8668-C003E91FF7AD}"/>
              </a:ext>
            </a:extLst>
          </p:cNvPr>
          <p:cNvSpPr txBox="1"/>
          <p:nvPr/>
        </p:nvSpPr>
        <p:spPr>
          <a:xfrm>
            <a:off x="4777254" y="3487675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2.9</a:t>
            </a:r>
          </a:p>
        </p:txBody>
      </p:sp>
      <p:sp>
        <p:nvSpPr>
          <p:cNvPr id="919" name="TextBox 918">
            <a:extLst>
              <a:ext uri="{FF2B5EF4-FFF2-40B4-BE49-F238E27FC236}">
                <a16:creationId xmlns:a16="http://schemas.microsoft.com/office/drawing/2014/main" id="{457B8C3B-6488-4236-B52E-71B49C32336E}"/>
              </a:ext>
            </a:extLst>
          </p:cNvPr>
          <p:cNvSpPr txBox="1"/>
          <p:nvPr/>
        </p:nvSpPr>
        <p:spPr>
          <a:xfrm>
            <a:off x="7326613" y="3274060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4.2 A</a:t>
            </a:r>
          </a:p>
        </p:txBody>
      </p:sp>
      <p:sp>
        <p:nvSpPr>
          <p:cNvPr id="920" name="TextBox 919">
            <a:extLst>
              <a:ext uri="{FF2B5EF4-FFF2-40B4-BE49-F238E27FC236}">
                <a16:creationId xmlns:a16="http://schemas.microsoft.com/office/drawing/2014/main" id="{ED0C58B2-4917-4E9D-BD1E-3CFC9AC03095}"/>
              </a:ext>
            </a:extLst>
          </p:cNvPr>
          <p:cNvSpPr txBox="1"/>
          <p:nvPr/>
        </p:nvSpPr>
        <p:spPr>
          <a:xfrm>
            <a:off x="7327634" y="3478747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  <p:pic>
        <p:nvPicPr>
          <p:cNvPr id="924" name="Graphic 923" descr="Lock">
            <a:extLst>
              <a:ext uri="{FF2B5EF4-FFF2-40B4-BE49-F238E27FC236}">
                <a16:creationId xmlns:a16="http://schemas.microsoft.com/office/drawing/2014/main" id="{5C0C1A6B-44F3-4CCF-8839-E938605997A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9654628" y="23923"/>
            <a:ext cx="195843" cy="1958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4EFF88-D83D-4AE2-95E0-7D758B18F476}"/>
              </a:ext>
            </a:extLst>
          </p:cNvPr>
          <p:cNvSpPr txBox="1"/>
          <p:nvPr/>
        </p:nvSpPr>
        <p:spPr>
          <a:xfrm>
            <a:off x="346629" y="4242330"/>
            <a:ext cx="8803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Light" panose="020B0304030602030204" pitchFamily="34" charset="0"/>
              </a:rPr>
              <a:t>EFFICIENCY</a:t>
            </a:r>
          </a:p>
        </p:txBody>
      </p:sp>
      <p:sp>
        <p:nvSpPr>
          <p:cNvPr id="615" name="TextBox 614">
            <a:extLst>
              <a:ext uri="{FF2B5EF4-FFF2-40B4-BE49-F238E27FC236}">
                <a16:creationId xmlns:a16="http://schemas.microsoft.com/office/drawing/2014/main" id="{233E83C1-D00A-4D7A-B184-EA26E243F67B}"/>
              </a:ext>
            </a:extLst>
          </p:cNvPr>
          <p:cNvSpPr txBox="1"/>
          <p:nvPr/>
        </p:nvSpPr>
        <p:spPr>
          <a:xfrm>
            <a:off x="1445438" y="4256434"/>
            <a:ext cx="6535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accent5">
                    <a:lumMod val="40000"/>
                    <a:lumOff val="60000"/>
                  </a:schemeClr>
                </a:solidFill>
                <a:latin typeface="Ubuntu Light" panose="020B0304030602030204" pitchFamily="34" charset="0"/>
              </a:rPr>
              <a:t>CURRENT </a:t>
            </a:r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&amp;</a:t>
            </a:r>
            <a:r>
              <a:rPr lang="en-US" sz="1050" dirty="0">
                <a:solidFill>
                  <a:schemeClr val="accent5">
                    <a:lumMod val="40000"/>
                    <a:lumOff val="60000"/>
                  </a:schemeClr>
                </a:solidFill>
                <a:latin typeface="Ubuntu Light" panose="020B0304030602030204" pitchFamily="34" charset="0"/>
              </a:rPr>
              <a:t> </a:t>
            </a:r>
            <a:r>
              <a:rPr lang="en-US" sz="1050" dirty="0">
                <a:solidFill>
                  <a:srgbClr val="F0DCF0"/>
                </a:solidFill>
                <a:latin typeface="Ubuntu Light" panose="020B0304030602030204" pitchFamily="34" charset="0"/>
              </a:rPr>
              <a:t>VOLTAGE</a:t>
            </a:r>
            <a:endParaRPr lang="en-US" sz="1050" dirty="0">
              <a:solidFill>
                <a:schemeClr val="accent5">
                  <a:lumMod val="40000"/>
                  <a:lumOff val="60000"/>
                </a:schemeClr>
              </a:solidFill>
              <a:latin typeface="Ubuntu Light" panose="020B0304030602030204" pitchFamily="34" charset="0"/>
            </a:endParaRPr>
          </a:p>
        </p:txBody>
      </p:sp>
      <p:sp>
        <p:nvSpPr>
          <p:cNvPr id="616" name="TextBox 615">
            <a:extLst>
              <a:ext uri="{FF2B5EF4-FFF2-40B4-BE49-F238E27FC236}">
                <a16:creationId xmlns:a16="http://schemas.microsoft.com/office/drawing/2014/main" id="{687E0AF7-3B5A-456F-81FB-BDCD57C78FAE}"/>
              </a:ext>
            </a:extLst>
          </p:cNvPr>
          <p:cNvSpPr txBox="1"/>
          <p:nvPr/>
        </p:nvSpPr>
        <p:spPr>
          <a:xfrm>
            <a:off x="7938043" y="4235777"/>
            <a:ext cx="18903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accent4">
                    <a:lumMod val="20000"/>
                    <a:lumOff val="80000"/>
                  </a:schemeClr>
                </a:solidFill>
                <a:latin typeface="Ubuntu Light" panose="020B0304030602030204" pitchFamily="34" charset="0"/>
              </a:rPr>
              <a:t>POWER</a:t>
            </a:r>
          </a:p>
        </p:txBody>
      </p:sp>
      <p:sp>
        <p:nvSpPr>
          <p:cNvPr id="617" name="TextBox 616">
            <a:extLst>
              <a:ext uri="{FF2B5EF4-FFF2-40B4-BE49-F238E27FC236}">
                <a16:creationId xmlns:a16="http://schemas.microsoft.com/office/drawing/2014/main" id="{CC0DEECB-C4A7-48B2-BACD-D749D69C5889}"/>
              </a:ext>
            </a:extLst>
          </p:cNvPr>
          <p:cNvSpPr txBox="1"/>
          <p:nvPr/>
        </p:nvSpPr>
        <p:spPr>
          <a:xfrm>
            <a:off x="9921186" y="4235776"/>
            <a:ext cx="1864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FREQUENCY SPECTRUM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A12CA-5255-4917-AE7E-52621EDAA98F}"/>
              </a:ext>
            </a:extLst>
          </p:cNvPr>
          <p:cNvSpPr txBox="1"/>
          <p:nvPr/>
        </p:nvSpPr>
        <p:spPr>
          <a:xfrm>
            <a:off x="10382224" y="6373386"/>
            <a:ext cx="946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SUN ANGLE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2667B2-D165-484B-A879-28E4CA7C654E}"/>
              </a:ext>
            </a:extLst>
          </p:cNvPr>
          <p:cNvSpPr/>
          <p:nvPr/>
        </p:nvSpPr>
        <p:spPr>
          <a:xfrm>
            <a:off x="10397916" y="4680666"/>
            <a:ext cx="140149" cy="13191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4" name="Group 913">
            <a:extLst>
              <a:ext uri="{FF2B5EF4-FFF2-40B4-BE49-F238E27FC236}">
                <a16:creationId xmlns:a16="http://schemas.microsoft.com/office/drawing/2014/main" id="{A1B1C408-7D19-4266-B54D-ED873EF5ED59}"/>
              </a:ext>
            </a:extLst>
          </p:cNvPr>
          <p:cNvGrpSpPr/>
          <p:nvPr/>
        </p:nvGrpSpPr>
        <p:grpSpPr>
          <a:xfrm>
            <a:off x="10193841" y="5144347"/>
            <a:ext cx="1291239" cy="895174"/>
            <a:chOff x="8866460" y="4669554"/>
            <a:chExt cx="2519777" cy="1949410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91" name="3D Model 490" descr="Solar Panel Mounted 2x1">
                  <a:extLst>
                    <a:ext uri="{FF2B5EF4-FFF2-40B4-BE49-F238E27FC236}">
                      <a16:creationId xmlns:a16="http://schemas.microsoft.com/office/drawing/2014/main" id="{F967DE24-7422-463D-9237-00885BECC6A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30827436"/>
                    </p:ext>
                  </p:extLst>
                </p:nvPr>
              </p:nvGraphicFramePr>
              <p:xfrm>
                <a:off x="9192532" y="4669554"/>
                <a:ext cx="580790" cy="527358"/>
              </p:xfrm>
              <a:graphic>
                <a:graphicData uri="http://schemas.microsoft.com/office/drawing/2017/model3d">
                  <am3d:model3d r:embed="rId20">
                    <am3d:spPr>
                      <a:xfrm>
                        <a:off x="0" y="0"/>
                        <a:ext cx="297621" cy="242164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573105" ay="-2810943" az="-1185633"/>
                      <am3d:postTrans dx="0" dy="0" dz="0"/>
                    </am3d:trans>
                    <am3d:attrSrcUrl r:id="rId21"/>
                    <am3d:raster rName="Office3DRenderer" rVer="16.0.8326">
                      <am3d:blip r:embed="rId22"/>
                    </am3d:raster>
                    <am3d:objViewport viewportSz="361910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91" name="3D Model 490" descr="Solar Panel Mounted 2x1">
                  <a:extLst>
                    <a:ext uri="{FF2B5EF4-FFF2-40B4-BE49-F238E27FC236}">
                      <a16:creationId xmlns:a16="http://schemas.microsoft.com/office/drawing/2014/main" id="{F967DE24-7422-463D-9237-00885BECC6A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0361737" y="5145832"/>
                  <a:ext cx="297621" cy="2421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88" name="3D Model 487" descr="Solar Panel Mounted 2x1">
                  <a:extLst>
                    <a:ext uri="{FF2B5EF4-FFF2-40B4-BE49-F238E27FC236}">
                      <a16:creationId xmlns:a16="http://schemas.microsoft.com/office/drawing/2014/main" id="{2498BB97-A4FA-4F0D-94D2-40E27B5A46A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7591960"/>
                    </p:ext>
                  </p:extLst>
                </p:nvPr>
              </p:nvGraphicFramePr>
              <p:xfrm>
                <a:off x="9592215" y="4722613"/>
                <a:ext cx="858211" cy="760902"/>
              </p:xfrm>
              <a:graphic>
                <a:graphicData uri="http://schemas.microsoft.com/office/drawing/2017/model3d">
                  <am3d:model3d r:embed="rId20">
                    <am3d:spPr>
                      <a:xfrm>
                        <a:off x="0" y="0"/>
                        <a:ext cx="439783" cy="349408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446520" ay="-2814987" az="-1085888"/>
                      <am3d:postTrans dx="0" dy="0" dz="0"/>
                    </am3d:trans>
                    <am3d:attrSrcUrl r:id="rId21"/>
                    <am3d:raster rName="Office3DRenderer" rVer="16.0.8326">
                      <am3d:blip r:embed="rId24"/>
                    </am3d:raster>
                    <am3d:objViewport viewportSz="53347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88" name="3D Model 487" descr="Solar Panel Mounted 2x1">
                  <a:extLst>
                    <a:ext uri="{FF2B5EF4-FFF2-40B4-BE49-F238E27FC236}">
                      <a16:creationId xmlns:a16="http://schemas.microsoft.com/office/drawing/2014/main" id="{2498BB97-A4FA-4F0D-94D2-40E27B5A46A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0566551" y="5170197"/>
                  <a:ext cx="439783" cy="3494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87" name="3D Model 486" descr="Solar Panel Mounted 2x1">
                  <a:extLst>
                    <a:ext uri="{FF2B5EF4-FFF2-40B4-BE49-F238E27FC236}">
                      <a16:creationId xmlns:a16="http://schemas.microsoft.com/office/drawing/2014/main" id="{9587A96D-25DE-4991-A226-394A4B90041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27883855"/>
                    </p:ext>
                  </p:extLst>
                </p:nvPr>
              </p:nvGraphicFramePr>
              <p:xfrm>
                <a:off x="10126318" y="4783325"/>
                <a:ext cx="1259919" cy="1166742"/>
              </p:xfrm>
              <a:graphic>
                <a:graphicData uri="http://schemas.microsoft.com/office/drawing/2017/model3d">
                  <am3d:model3d r:embed="rId20">
                    <am3d:spPr>
                      <a:xfrm>
                        <a:off x="0" y="0"/>
                        <a:ext cx="645635" cy="535771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678263" ay="-2583062" az="-1195478"/>
                      <am3d:postTrans dx="0" dy="0" dz="0"/>
                    </am3d:trans>
                    <am3d:attrSrcUrl r:id="rId21"/>
                    <am3d:raster rName="Office3DRenderer" rVer="16.0.8326">
                      <am3d:blip r:embed="rId26"/>
                    </am3d:raster>
                    <am3d:objViewport viewportSz="78699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87" name="3D Model 486" descr="Solar Panel Mounted 2x1">
                  <a:extLst>
                    <a:ext uri="{FF2B5EF4-FFF2-40B4-BE49-F238E27FC236}">
                      <a16:creationId xmlns:a16="http://schemas.microsoft.com/office/drawing/2014/main" id="{9587A96D-25DE-4991-A226-394A4B90041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0840248" y="5198076"/>
                  <a:ext cx="645635" cy="5357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89" name="3D Model 488" descr="Solar Panel Mounted 2x1">
                  <a:extLst>
                    <a:ext uri="{FF2B5EF4-FFF2-40B4-BE49-F238E27FC236}">
                      <a16:creationId xmlns:a16="http://schemas.microsoft.com/office/drawing/2014/main" id="{AB51B657-28E1-40EF-859B-510E5817A1C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229222464"/>
                    </p:ext>
                  </p:extLst>
                </p:nvPr>
              </p:nvGraphicFramePr>
              <p:xfrm>
                <a:off x="8866460" y="4780821"/>
                <a:ext cx="943666" cy="978906"/>
              </p:xfrm>
              <a:graphic>
                <a:graphicData uri="http://schemas.microsoft.com/office/drawing/2017/model3d">
                  <am3d:model3d r:embed="rId20">
                    <am3d:spPr>
                      <a:xfrm>
                        <a:off x="0" y="0"/>
                        <a:ext cx="483574" cy="449516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31466" ay="-3032860" az="-2099282"/>
                      <am3d:postTrans dx="0" dy="0" dz="0"/>
                    </am3d:trans>
                    <am3d:attrSrcUrl r:id="rId21"/>
                    <am3d:raster rName="Office3DRenderer" rVer="16.0.8326">
                      <am3d:blip r:embed="rId28"/>
                    </am3d:raster>
                    <am3d:objViewport viewportSz="59993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89" name="3D Model 488" descr="Solar Panel Mounted 2x1">
                  <a:extLst>
                    <a:ext uri="{FF2B5EF4-FFF2-40B4-BE49-F238E27FC236}">
                      <a16:creationId xmlns:a16="http://schemas.microsoft.com/office/drawing/2014/main" id="{AB51B657-28E1-40EF-859B-510E5817A1C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0194644" y="5196926"/>
                  <a:ext cx="483574" cy="4495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490" name="3D Model 489" descr="Solar Panel Mounted 2x1">
                  <a:extLst>
                    <a:ext uri="{FF2B5EF4-FFF2-40B4-BE49-F238E27FC236}">
                      <a16:creationId xmlns:a16="http://schemas.microsoft.com/office/drawing/2014/main" id="{FE52F50B-AAE7-4F22-8BE5-6008028A1C1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990609138"/>
                    </p:ext>
                  </p:extLst>
                </p:nvPr>
              </p:nvGraphicFramePr>
              <p:xfrm>
                <a:off x="9303686" y="5030891"/>
                <a:ext cx="1552479" cy="1588073"/>
              </p:xfrm>
              <a:graphic>
                <a:graphicData uri="http://schemas.microsoft.com/office/drawing/2017/model3d">
                  <am3d:model3d r:embed="rId20">
                    <am3d:spPr>
                      <a:xfrm>
                        <a:off x="0" y="0"/>
                        <a:ext cx="795555" cy="729247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395379" ay="-2767599" az="-1865924"/>
                      <am3d:postTrans dx="0" dy="0" dz="0"/>
                    </am3d:trans>
                    <am3d:attrSrcUrl r:id="rId21"/>
                    <am3d:raster rName="Office3DRenderer" rVer="16.0.8326">
                      <am3d:blip r:embed="rId30"/>
                    </am3d:raster>
                    <am3d:objViewport viewportSz="97629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490" name="3D Model 489" descr="Solar Panel Mounted 2x1">
                  <a:extLst>
                    <a:ext uri="{FF2B5EF4-FFF2-40B4-BE49-F238E27FC236}">
                      <a16:creationId xmlns:a16="http://schemas.microsoft.com/office/drawing/2014/main" id="{FE52F50B-AAE7-4F22-8BE5-6008028A1C1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0418697" y="5311759"/>
                  <a:ext cx="795555" cy="72924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6" name="Arc 35">
            <a:extLst>
              <a:ext uri="{FF2B5EF4-FFF2-40B4-BE49-F238E27FC236}">
                <a16:creationId xmlns:a16="http://schemas.microsoft.com/office/drawing/2014/main" id="{6298E730-3F5A-43E6-B86E-B378DDDC2491}"/>
              </a:ext>
            </a:extLst>
          </p:cNvPr>
          <p:cNvSpPr/>
          <p:nvPr/>
        </p:nvSpPr>
        <p:spPr>
          <a:xfrm flipH="1">
            <a:off x="10110035" y="4821812"/>
            <a:ext cx="1490472" cy="1490472"/>
          </a:xfrm>
          <a:prstGeom prst="arc">
            <a:avLst>
              <a:gd name="adj1" fmla="val 17977375"/>
              <a:gd name="adj2" fmla="val 1840631"/>
            </a:avLst>
          </a:prstGeom>
          <a:ln w="285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4" name="Arc 983">
            <a:extLst>
              <a:ext uri="{FF2B5EF4-FFF2-40B4-BE49-F238E27FC236}">
                <a16:creationId xmlns:a16="http://schemas.microsoft.com/office/drawing/2014/main" id="{94A25C46-B74F-4E36-8DF8-CFE43B2F3FD9}"/>
              </a:ext>
            </a:extLst>
          </p:cNvPr>
          <p:cNvSpPr/>
          <p:nvPr/>
        </p:nvSpPr>
        <p:spPr>
          <a:xfrm rot="19740000" flipH="1">
            <a:off x="10074366" y="5026320"/>
            <a:ext cx="1508760" cy="1051560"/>
          </a:xfrm>
          <a:prstGeom prst="arc">
            <a:avLst>
              <a:gd name="adj1" fmla="val 465332"/>
              <a:gd name="adj2" fmla="val 7073720"/>
            </a:avLst>
          </a:prstGeom>
          <a:ln w="285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B8F52E5-3346-4740-A308-B5C6EC564A3B}"/>
              </a:ext>
            </a:extLst>
          </p:cNvPr>
          <p:cNvCxnSpPr>
            <a:cxnSpLocks/>
          </p:cNvCxnSpPr>
          <p:nvPr/>
        </p:nvCxnSpPr>
        <p:spPr>
          <a:xfrm flipH="1" flipV="1">
            <a:off x="10501618" y="4814289"/>
            <a:ext cx="334081" cy="691229"/>
          </a:xfrm>
          <a:prstGeom prst="straightConnector1">
            <a:avLst/>
          </a:prstGeom>
          <a:ln w="28575">
            <a:solidFill>
              <a:srgbClr val="FF0000">
                <a:alpha val="5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FF9EF700-B32F-4B4C-9701-81815AAA4FC7}"/>
              </a:ext>
            </a:extLst>
          </p:cNvPr>
          <p:cNvSpPr/>
          <p:nvPr/>
        </p:nvSpPr>
        <p:spPr>
          <a:xfrm>
            <a:off x="9678615" y="5162333"/>
            <a:ext cx="5309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Ubuntu Mono" panose="020B0509030602030204" pitchFamily="49" charset="0"/>
              </a:rPr>
              <a:t>45°</a:t>
            </a:r>
          </a:p>
        </p:txBody>
      </p:sp>
      <p:cxnSp>
        <p:nvCxnSpPr>
          <p:cNvPr id="981" name="Straight Arrow Connector 980">
            <a:extLst>
              <a:ext uri="{FF2B5EF4-FFF2-40B4-BE49-F238E27FC236}">
                <a16:creationId xmlns:a16="http://schemas.microsoft.com/office/drawing/2014/main" id="{EB874299-5A8B-4204-A11E-3A3355BDA94D}"/>
              </a:ext>
            </a:extLst>
          </p:cNvPr>
          <p:cNvCxnSpPr>
            <a:cxnSpLocks/>
          </p:cNvCxnSpPr>
          <p:nvPr/>
        </p:nvCxnSpPr>
        <p:spPr>
          <a:xfrm>
            <a:off x="10839461" y="5503857"/>
            <a:ext cx="536821" cy="398460"/>
          </a:xfrm>
          <a:prstGeom prst="straightConnector1">
            <a:avLst/>
          </a:prstGeom>
          <a:ln w="28575">
            <a:solidFill>
              <a:srgbClr val="7BEF00">
                <a:alpha val="5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6CD37C19-902F-4A11-AEB1-B428B1A71B18}"/>
              </a:ext>
            </a:extLst>
          </p:cNvPr>
          <p:cNvCxnSpPr>
            <a:cxnSpLocks/>
          </p:cNvCxnSpPr>
          <p:nvPr/>
        </p:nvCxnSpPr>
        <p:spPr>
          <a:xfrm>
            <a:off x="7995294" y="4253161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5" name="Rectangle: Rounded Corners 1164">
            <a:extLst>
              <a:ext uri="{FF2B5EF4-FFF2-40B4-BE49-F238E27FC236}">
                <a16:creationId xmlns:a16="http://schemas.microsoft.com/office/drawing/2014/main" id="{6CB81AD5-905B-4F66-AC03-EFED24C1A39B}"/>
              </a:ext>
            </a:extLst>
          </p:cNvPr>
          <p:cNvSpPr/>
          <p:nvPr/>
        </p:nvSpPr>
        <p:spPr>
          <a:xfrm>
            <a:off x="225399" y="1809492"/>
            <a:ext cx="11756572" cy="1246172"/>
          </a:xfrm>
          <a:prstGeom prst="roundRect">
            <a:avLst>
              <a:gd name="adj" fmla="val 5679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6" name="Circle: Hollow 1165">
            <a:extLst>
              <a:ext uri="{FF2B5EF4-FFF2-40B4-BE49-F238E27FC236}">
                <a16:creationId xmlns:a16="http://schemas.microsoft.com/office/drawing/2014/main" id="{36142EAC-F596-4B2A-A944-EDEAD1E6DFC7}"/>
              </a:ext>
            </a:extLst>
          </p:cNvPr>
          <p:cNvSpPr/>
          <p:nvPr/>
        </p:nvSpPr>
        <p:spPr>
          <a:xfrm>
            <a:off x="328781" y="1926838"/>
            <a:ext cx="898217" cy="915275"/>
          </a:xfrm>
          <a:prstGeom prst="donut">
            <a:avLst>
              <a:gd name="adj" fmla="val 2745"/>
            </a:avLst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67" name="Block Arc 1166">
            <a:extLst>
              <a:ext uri="{FF2B5EF4-FFF2-40B4-BE49-F238E27FC236}">
                <a16:creationId xmlns:a16="http://schemas.microsoft.com/office/drawing/2014/main" id="{9AE39049-B640-4AB1-8692-36F92580FA57}"/>
              </a:ext>
            </a:extLst>
          </p:cNvPr>
          <p:cNvSpPr/>
          <p:nvPr/>
        </p:nvSpPr>
        <p:spPr>
          <a:xfrm rot="16200000" flipV="1">
            <a:off x="327636" y="1942485"/>
            <a:ext cx="903464" cy="884359"/>
          </a:xfrm>
          <a:prstGeom prst="blockArc">
            <a:avLst>
              <a:gd name="adj1" fmla="val 1376267"/>
              <a:gd name="adj2" fmla="val 21513578"/>
              <a:gd name="adj3" fmla="val 1612"/>
            </a:avLst>
          </a:prstGeom>
          <a:solidFill>
            <a:srgbClr val="7BEF00">
              <a:alpha val="70980"/>
            </a:srgbClr>
          </a:solidFill>
          <a:ln>
            <a:noFill/>
          </a:ln>
          <a:effectLst>
            <a:glow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80" name="Straight Arrow Connector 979">
            <a:extLst>
              <a:ext uri="{FF2B5EF4-FFF2-40B4-BE49-F238E27FC236}">
                <a16:creationId xmlns:a16="http://schemas.microsoft.com/office/drawing/2014/main" id="{760DADF8-12CC-4D34-80A2-7913E3836F6B}"/>
              </a:ext>
            </a:extLst>
          </p:cNvPr>
          <p:cNvCxnSpPr>
            <a:cxnSpLocks/>
          </p:cNvCxnSpPr>
          <p:nvPr/>
        </p:nvCxnSpPr>
        <p:spPr>
          <a:xfrm flipH="1">
            <a:off x="10147066" y="5506868"/>
            <a:ext cx="683159" cy="528282"/>
          </a:xfrm>
          <a:prstGeom prst="straightConnector1">
            <a:avLst/>
          </a:prstGeom>
          <a:ln w="28575">
            <a:solidFill>
              <a:srgbClr val="2042EC">
                <a:alpha val="53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TextBox 1167">
            <a:extLst>
              <a:ext uri="{FF2B5EF4-FFF2-40B4-BE49-F238E27FC236}">
                <a16:creationId xmlns:a16="http://schemas.microsoft.com/office/drawing/2014/main" id="{3E0D16FB-9C51-4AFC-8175-3AA8538CA657}"/>
              </a:ext>
            </a:extLst>
          </p:cNvPr>
          <p:cNvSpPr txBox="1"/>
          <p:nvPr/>
        </p:nvSpPr>
        <p:spPr>
          <a:xfrm>
            <a:off x="327165" y="1901581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91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grpSp>
        <p:nvGrpSpPr>
          <p:cNvPr id="1169" name="Group 1168">
            <a:extLst>
              <a:ext uri="{FF2B5EF4-FFF2-40B4-BE49-F238E27FC236}">
                <a16:creationId xmlns:a16="http://schemas.microsoft.com/office/drawing/2014/main" id="{B305236C-B9F7-41B7-B69E-6274C62F31E0}"/>
              </a:ext>
            </a:extLst>
          </p:cNvPr>
          <p:cNvGrpSpPr/>
          <p:nvPr/>
        </p:nvGrpSpPr>
        <p:grpSpPr>
          <a:xfrm>
            <a:off x="1342066" y="1784336"/>
            <a:ext cx="6412378" cy="1122704"/>
            <a:chOff x="1352347" y="413370"/>
            <a:chExt cx="6412378" cy="1122704"/>
          </a:xfrm>
        </p:grpSpPr>
        <p:sp>
          <p:nvSpPr>
            <p:cNvPr id="1170" name="Rectangle: Rounded Corners 1169">
              <a:extLst>
                <a:ext uri="{FF2B5EF4-FFF2-40B4-BE49-F238E27FC236}">
                  <a16:creationId xmlns:a16="http://schemas.microsoft.com/office/drawing/2014/main" id="{720C53BC-57FC-4649-B26B-A63BE6553ED4}"/>
                </a:ext>
              </a:extLst>
            </p:cNvPr>
            <p:cNvSpPr/>
            <p:nvPr/>
          </p:nvSpPr>
          <p:spPr>
            <a:xfrm>
              <a:off x="1352347" y="552081"/>
              <a:ext cx="6412378" cy="920990"/>
            </a:xfrm>
            <a:prstGeom prst="roundRect">
              <a:avLst>
                <a:gd name="adj" fmla="val 7211"/>
              </a:avLst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71" name="Group 1170">
              <a:extLst>
                <a:ext uri="{FF2B5EF4-FFF2-40B4-BE49-F238E27FC236}">
                  <a16:creationId xmlns:a16="http://schemas.microsoft.com/office/drawing/2014/main" id="{B68ACA8B-52A1-4C10-BBC4-00FF3303CA1C}"/>
                </a:ext>
              </a:extLst>
            </p:cNvPr>
            <p:cNvGrpSpPr/>
            <p:nvPr/>
          </p:nvGrpSpPr>
          <p:grpSpPr>
            <a:xfrm>
              <a:off x="1528419" y="543499"/>
              <a:ext cx="5886266" cy="929015"/>
              <a:chOff x="1355492" y="543502"/>
              <a:chExt cx="5886266" cy="906306"/>
            </a:xfrm>
          </p:grpSpPr>
          <p:cxnSp>
            <p:nvCxnSpPr>
              <p:cNvPr id="1217" name="Straight Connector 1216">
                <a:extLst>
                  <a:ext uri="{FF2B5EF4-FFF2-40B4-BE49-F238E27FC236}">
                    <a16:creationId xmlns:a16="http://schemas.microsoft.com/office/drawing/2014/main" id="{F97A5490-32AB-428F-8F8C-C53F51503554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8" name="Straight Connector 1217">
                <a:extLst>
                  <a:ext uri="{FF2B5EF4-FFF2-40B4-BE49-F238E27FC236}">
                    <a16:creationId xmlns:a16="http://schemas.microsoft.com/office/drawing/2014/main" id="{D5975ECA-95B5-4804-8F1D-A03416CE43F3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9" name="Straight Connector 1218">
                <a:extLst>
                  <a:ext uri="{FF2B5EF4-FFF2-40B4-BE49-F238E27FC236}">
                    <a16:creationId xmlns:a16="http://schemas.microsoft.com/office/drawing/2014/main" id="{9E6D2FC9-F82C-4EC4-8A4C-17BB4249095E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0" name="Straight Connector 1219">
                <a:extLst>
                  <a:ext uri="{FF2B5EF4-FFF2-40B4-BE49-F238E27FC236}">
                    <a16:creationId xmlns:a16="http://schemas.microsoft.com/office/drawing/2014/main" id="{B27461CE-D1B4-42BE-80A7-406ACE555DC8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1" name="Straight Connector 1220">
                <a:extLst>
                  <a:ext uri="{FF2B5EF4-FFF2-40B4-BE49-F238E27FC236}">
                    <a16:creationId xmlns:a16="http://schemas.microsoft.com/office/drawing/2014/main" id="{E49F97D9-94B0-4355-8CA6-1282B96F14C0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2" name="Straight Connector 1221">
                <a:extLst>
                  <a:ext uri="{FF2B5EF4-FFF2-40B4-BE49-F238E27FC236}">
                    <a16:creationId xmlns:a16="http://schemas.microsoft.com/office/drawing/2014/main" id="{0731267B-D871-4199-AE1E-94C4994B5C89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3" name="Straight Connector 1222">
                <a:extLst>
                  <a:ext uri="{FF2B5EF4-FFF2-40B4-BE49-F238E27FC236}">
                    <a16:creationId xmlns:a16="http://schemas.microsoft.com/office/drawing/2014/main" id="{5316894B-C825-4E94-88C3-32C0260972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55492" y="560330"/>
                <a:ext cx="0" cy="881933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4" name="Straight Connector 1223">
                <a:extLst>
                  <a:ext uri="{FF2B5EF4-FFF2-40B4-BE49-F238E27FC236}">
                    <a16:creationId xmlns:a16="http://schemas.microsoft.com/office/drawing/2014/main" id="{922466B3-E815-40EF-8326-AD371827DF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1758" y="560330"/>
                <a:ext cx="0" cy="876959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54EEC00-1FE0-471A-8C90-D71F180F6C31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  <a:effectLst>
              <a:glow rad="635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73" name="Group 1172">
              <a:extLst>
                <a:ext uri="{FF2B5EF4-FFF2-40B4-BE49-F238E27FC236}">
                  <a16:creationId xmlns:a16="http://schemas.microsoft.com/office/drawing/2014/main" id="{A50F9D36-551A-43AF-AF13-9CA8A237778C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1209" name="Oval 1208">
                <a:extLst>
                  <a:ext uri="{FF2B5EF4-FFF2-40B4-BE49-F238E27FC236}">
                    <a16:creationId xmlns:a16="http://schemas.microsoft.com/office/drawing/2014/main" id="{25B91B57-F15D-4A81-98E4-25E870CE4919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0" name="Oval 1209">
                <a:extLst>
                  <a:ext uri="{FF2B5EF4-FFF2-40B4-BE49-F238E27FC236}">
                    <a16:creationId xmlns:a16="http://schemas.microsoft.com/office/drawing/2014/main" id="{931E0E40-A3BC-4168-83B2-11AD77F93D6F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1" name="Oval 1210">
                <a:extLst>
                  <a:ext uri="{FF2B5EF4-FFF2-40B4-BE49-F238E27FC236}">
                    <a16:creationId xmlns:a16="http://schemas.microsoft.com/office/drawing/2014/main" id="{7CFFE849-13DE-4765-8D21-3C14052762BA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2" name="Oval 1211">
                <a:extLst>
                  <a:ext uri="{FF2B5EF4-FFF2-40B4-BE49-F238E27FC236}">
                    <a16:creationId xmlns:a16="http://schemas.microsoft.com/office/drawing/2014/main" id="{9E70ED2D-0AFE-49F9-BDCD-735C30FBEC1A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3" name="Oval 1212">
                <a:extLst>
                  <a:ext uri="{FF2B5EF4-FFF2-40B4-BE49-F238E27FC236}">
                    <a16:creationId xmlns:a16="http://schemas.microsoft.com/office/drawing/2014/main" id="{E51688E6-F386-4D57-8510-F6D8D21E4885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4" name="Oval 1213">
                <a:extLst>
                  <a:ext uri="{FF2B5EF4-FFF2-40B4-BE49-F238E27FC236}">
                    <a16:creationId xmlns:a16="http://schemas.microsoft.com/office/drawing/2014/main" id="{B152338F-5A4C-40DB-BB2C-F3FD22729296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5" name="Oval 1214">
                <a:extLst>
                  <a:ext uri="{FF2B5EF4-FFF2-40B4-BE49-F238E27FC236}">
                    <a16:creationId xmlns:a16="http://schemas.microsoft.com/office/drawing/2014/main" id="{C2FC98DC-CD8E-4EB6-9C8D-167DF9428DC6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6" name="Oval 1215">
                <a:extLst>
                  <a:ext uri="{FF2B5EF4-FFF2-40B4-BE49-F238E27FC236}">
                    <a16:creationId xmlns:a16="http://schemas.microsoft.com/office/drawing/2014/main" id="{9EECEEF4-DB63-4B67-8089-A9F8C761187E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74" name="Straight Connector 1173">
              <a:extLst>
                <a:ext uri="{FF2B5EF4-FFF2-40B4-BE49-F238E27FC236}">
                  <a16:creationId xmlns:a16="http://schemas.microsoft.com/office/drawing/2014/main" id="{2BB4D814-143B-4D16-9F47-B7339D775D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75" name="Straight Connector 1174">
              <a:extLst>
                <a:ext uri="{FF2B5EF4-FFF2-40B4-BE49-F238E27FC236}">
                  <a16:creationId xmlns:a16="http://schemas.microsoft.com/office/drawing/2014/main" id="{F09A32BB-EBCA-4402-89B4-001ED27582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51596"/>
              <a:ext cx="305671" cy="7271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176" name="Group 1175">
              <a:extLst>
                <a:ext uri="{FF2B5EF4-FFF2-40B4-BE49-F238E27FC236}">
                  <a16:creationId xmlns:a16="http://schemas.microsoft.com/office/drawing/2014/main" id="{F5166611-E758-4F88-BEBD-CCB1DB571794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1201" name="TextBox 1200">
                <a:extLst>
                  <a:ext uri="{FF2B5EF4-FFF2-40B4-BE49-F238E27FC236}">
                    <a16:creationId xmlns:a16="http://schemas.microsoft.com/office/drawing/2014/main" id="{566AE0E5-FED9-4CEB-B2E7-A750B94BE190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1202" name="TextBox 1201">
                <a:extLst>
                  <a:ext uri="{FF2B5EF4-FFF2-40B4-BE49-F238E27FC236}">
                    <a16:creationId xmlns:a16="http://schemas.microsoft.com/office/drawing/2014/main" id="{61093918-120B-471F-B9D2-6244B62B7BCF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1203" name="TextBox 1202">
                <a:extLst>
                  <a:ext uri="{FF2B5EF4-FFF2-40B4-BE49-F238E27FC236}">
                    <a16:creationId xmlns:a16="http://schemas.microsoft.com/office/drawing/2014/main" id="{3139B614-250D-46DF-BE01-D5A9880751F8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1204" name="TextBox 1203">
                <a:extLst>
                  <a:ext uri="{FF2B5EF4-FFF2-40B4-BE49-F238E27FC236}">
                    <a16:creationId xmlns:a16="http://schemas.microsoft.com/office/drawing/2014/main" id="{540C94AB-3E31-47E2-8294-51E5F5988839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1205" name="TextBox 1204">
                <a:extLst>
                  <a:ext uri="{FF2B5EF4-FFF2-40B4-BE49-F238E27FC236}">
                    <a16:creationId xmlns:a16="http://schemas.microsoft.com/office/drawing/2014/main" id="{D24D1A77-4B97-446F-A748-F7690F020417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1206" name="TextBox 1205">
                <a:extLst>
                  <a:ext uri="{FF2B5EF4-FFF2-40B4-BE49-F238E27FC236}">
                    <a16:creationId xmlns:a16="http://schemas.microsoft.com/office/drawing/2014/main" id="{59F23E3F-54A0-40F1-8C46-1EC72923105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1207" name="TextBox 1206">
                <a:extLst>
                  <a:ext uri="{FF2B5EF4-FFF2-40B4-BE49-F238E27FC236}">
                    <a16:creationId xmlns:a16="http://schemas.microsoft.com/office/drawing/2014/main" id="{47C49FDA-782A-4CA8-B629-0457AACDA6DF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1208" name="TextBox 1207">
                <a:extLst>
                  <a:ext uri="{FF2B5EF4-FFF2-40B4-BE49-F238E27FC236}">
                    <a16:creationId xmlns:a16="http://schemas.microsoft.com/office/drawing/2014/main" id="{A4E99040-4614-4D8A-8B77-9106FB73BDA3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1177" name="Group 1176">
              <a:extLst>
                <a:ext uri="{FF2B5EF4-FFF2-40B4-BE49-F238E27FC236}">
                  <a16:creationId xmlns:a16="http://schemas.microsoft.com/office/drawing/2014/main" id="{263C3FD9-3333-49DF-B2DB-1069F66747F4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1194" name="TextBox 1193">
                <a:extLst>
                  <a:ext uri="{FF2B5EF4-FFF2-40B4-BE49-F238E27FC236}">
                    <a16:creationId xmlns:a16="http://schemas.microsoft.com/office/drawing/2014/main" id="{E41A5BEE-0EF5-49F2-9628-F39B4C1E2A41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1195" name="TextBox 1194">
                <a:extLst>
                  <a:ext uri="{FF2B5EF4-FFF2-40B4-BE49-F238E27FC236}">
                    <a16:creationId xmlns:a16="http://schemas.microsoft.com/office/drawing/2014/main" id="{366456F5-A4C1-4B69-AB49-A3EFCF9076F3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1196" name="TextBox 1195">
                <a:extLst>
                  <a:ext uri="{FF2B5EF4-FFF2-40B4-BE49-F238E27FC236}">
                    <a16:creationId xmlns:a16="http://schemas.microsoft.com/office/drawing/2014/main" id="{91D4C077-1294-44C3-9E5F-35BB00D687D7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1197" name="TextBox 1196">
                <a:extLst>
                  <a:ext uri="{FF2B5EF4-FFF2-40B4-BE49-F238E27FC236}">
                    <a16:creationId xmlns:a16="http://schemas.microsoft.com/office/drawing/2014/main" id="{4D387D05-8801-4B58-8B3A-CE30CECB54EE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1198" name="TextBox 1197">
                <a:extLst>
                  <a:ext uri="{FF2B5EF4-FFF2-40B4-BE49-F238E27FC236}">
                    <a16:creationId xmlns:a16="http://schemas.microsoft.com/office/drawing/2014/main" id="{24E2DAB6-825F-4C9F-AE85-D84D1C39B630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1199" name="TextBox 1198">
                <a:extLst>
                  <a:ext uri="{FF2B5EF4-FFF2-40B4-BE49-F238E27FC236}">
                    <a16:creationId xmlns:a16="http://schemas.microsoft.com/office/drawing/2014/main" id="{5983DE0C-146C-4AD8-93A0-1B7C6FDE4C3A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1200" name="TextBox 1199">
                <a:extLst>
                  <a:ext uri="{FF2B5EF4-FFF2-40B4-BE49-F238E27FC236}">
                    <a16:creationId xmlns:a16="http://schemas.microsoft.com/office/drawing/2014/main" id="{E5D1852A-3590-4F8B-AAAF-406D44BC324B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5.8</a:t>
                </a:r>
              </a:p>
            </p:txBody>
          </p:sp>
        </p:grp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54389747-6431-416D-B3F4-C74446169463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FF6699"/>
              </a:solidFill>
            </a:ln>
            <a:effectLst>
              <a:glow rad="63500">
                <a:srgbClr val="952387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179" name="Group 1178">
              <a:extLst>
                <a:ext uri="{FF2B5EF4-FFF2-40B4-BE49-F238E27FC236}">
                  <a16:creationId xmlns:a16="http://schemas.microsoft.com/office/drawing/2014/main" id="{B51C2B54-A2CF-468A-B1BD-08D6F9E98D3C}"/>
                </a:ext>
              </a:extLst>
            </p:cNvPr>
            <p:cNvGrpSpPr/>
            <p:nvPr/>
          </p:nvGrpSpPr>
          <p:grpSpPr>
            <a:xfrm>
              <a:off x="1515401" y="606585"/>
              <a:ext cx="5929521" cy="664121"/>
              <a:chOff x="1342211" y="951462"/>
              <a:chExt cx="5929521" cy="664121"/>
            </a:xfrm>
            <a:solidFill>
              <a:srgbClr val="FF0000"/>
            </a:solidFill>
          </p:grpSpPr>
          <p:sp>
            <p:nvSpPr>
              <p:cNvPr id="1186" name="Oval 1185">
                <a:extLst>
                  <a:ext uri="{FF2B5EF4-FFF2-40B4-BE49-F238E27FC236}">
                    <a16:creationId xmlns:a16="http://schemas.microsoft.com/office/drawing/2014/main" id="{76CE5B01-AABE-41D7-8E74-859B32FFF085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7" name="Oval 1186">
                <a:extLst>
                  <a:ext uri="{FF2B5EF4-FFF2-40B4-BE49-F238E27FC236}">
                    <a16:creationId xmlns:a16="http://schemas.microsoft.com/office/drawing/2014/main" id="{D8A75387-B6CA-44FA-98E8-12B9C119F68B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8" name="Oval 1187">
                <a:extLst>
                  <a:ext uri="{FF2B5EF4-FFF2-40B4-BE49-F238E27FC236}">
                    <a16:creationId xmlns:a16="http://schemas.microsoft.com/office/drawing/2014/main" id="{B805FAC4-D402-49F1-91C4-2465833AABA1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9" name="Oval 1188">
                <a:extLst>
                  <a:ext uri="{FF2B5EF4-FFF2-40B4-BE49-F238E27FC236}">
                    <a16:creationId xmlns:a16="http://schemas.microsoft.com/office/drawing/2014/main" id="{450CC391-2F95-4B0F-BFDB-65F1D9A2BFEF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0" name="Oval 1189">
                <a:extLst>
                  <a:ext uri="{FF2B5EF4-FFF2-40B4-BE49-F238E27FC236}">
                    <a16:creationId xmlns:a16="http://schemas.microsoft.com/office/drawing/2014/main" id="{B3AAECFB-038B-4184-B55A-619BC81E01CB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1" name="Oval 1190">
                <a:extLst>
                  <a:ext uri="{FF2B5EF4-FFF2-40B4-BE49-F238E27FC236}">
                    <a16:creationId xmlns:a16="http://schemas.microsoft.com/office/drawing/2014/main" id="{153FCFBF-970E-4673-BF90-73E267B6D5C0}"/>
                  </a:ext>
                </a:extLst>
              </p:cNvPr>
              <p:cNvSpPr/>
              <p:nvPr/>
            </p:nvSpPr>
            <p:spPr>
              <a:xfrm>
                <a:off x="1342211" y="1196683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2" name="Oval 1191">
                <a:extLst>
                  <a:ext uri="{FF2B5EF4-FFF2-40B4-BE49-F238E27FC236}">
                    <a16:creationId xmlns:a16="http://schemas.microsoft.com/office/drawing/2014/main" id="{AB6CFE84-5009-415E-9477-44EDE512FA67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3" name="Oval 1192">
                <a:extLst>
                  <a:ext uri="{FF2B5EF4-FFF2-40B4-BE49-F238E27FC236}">
                    <a16:creationId xmlns:a16="http://schemas.microsoft.com/office/drawing/2014/main" id="{9FCB3AC1-657B-4FCE-AAA9-64FF1526ECA0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0" name="Group 1179">
              <a:extLst>
                <a:ext uri="{FF2B5EF4-FFF2-40B4-BE49-F238E27FC236}">
                  <a16:creationId xmlns:a16="http://schemas.microsoft.com/office/drawing/2014/main" id="{A3FA0E0B-BF75-433A-852B-701950739C45}"/>
                </a:ext>
              </a:extLst>
            </p:cNvPr>
            <p:cNvGrpSpPr/>
            <p:nvPr/>
          </p:nvGrpSpPr>
          <p:grpSpPr>
            <a:xfrm>
              <a:off x="1434201" y="413370"/>
              <a:ext cx="5453544" cy="782015"/>
              <a:chOff x="1169794" y="446843"/>
              <a:chExt cx="5428713" cy="782015"/>
            </a:xfrm>
          </p:grpSpPr>
          <p:sp>
            <p:nvSpPr>
              <p:cNvPr id="1183" name="TextBox 1182">
                <a:extLst>
                  <a:ext uri="{FF2B5EF4-FFF2-40B4-BE49-F238E27FC236}">
                    <a16:creationId xmlns:a16="http://schemas.microsoft.com/office/drawing/2014/main" id="{5D4442F9-CDB2-4AA8-AF45-A0DDCD455C75}"/>
                  </a:ext>
                </a:extLst>
              </p:cNvPr>
              <p:cNvSpPr txBox="1"/>
              <p:nvPr/>
            </p:nvSpPr>
            <p:spPr>
              <a:xfrm>
                <a:off x="5330577" y="9826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1184" name="TextBox 1183">
                <a:extLst>
                  <a:ext uri="{FF2B5EF4-FFF2-40B4-BE49-F238E27FC236}">
                    <a16:creationId xmlns:a16="http://schemas.microsoft.com/office/drawing/2014/main" id="{AF4980F1-946A-41DD-98B8-D48280D6BCBE}"/>
                  </a:ext>
                </a:extLst>
              </p:cNvPr>
              <p:cNvSpPr txBox="1"/>
              <p:nvPr/>
            </p:nvSpPr>
            <p:spPr>
              <a:xfrm>
                <a:off x="6164307" y="44684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1185" name="TextBox 1184">
                <a:extLst>
                  <a:ext uri="{FF2B5EF4-FFF2-40B4-BE49-F238E27FC236}">
                    <a16:creationId xmlns:a16="http://schemas.microsoft.com/office/drawing/2014/main" id="{F993960A-1FA9-4D94-AA67-75728EB5AA76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1181" name="Straight Connector 1180">
              <a:extLst>
                <a:ext uri="{FF2B5EF4-FFF2-40B4-BE49-F238E27FC236}">
                  <a16:creationId xmlns:a16="http://schemas.microsoft.com/office/drawing/2014/main" id="{612F3C13-148C-4261-BCBD-595BAB7C44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82" name="Straight Connector 1181">
              <a:extLst>
                <a:ext uri="{FF2B5EF4-FFF2-40B4-BE49-F238E27FC236}">
                  <a16:creationId xmlns:a16="http://schemas.microsoft.com/office/drawing/2014/main" id="{AED42BE7-835E-45AF-AD48-316B8B25C5D4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305831" cy="80509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25" name="Rectangle: Rounded Corners 1224">
            <a:extLst>
              <a:ext uri="{FF2B5EF4-FFF2-40B4-BE49-F238E27FC236}">
                <a16:creationId xmlns:a16="http://schemas.microsoft.com/office/drawing/2014/main" id="{FBE2D38F-3BC7-415D-B712-5CEF890DA4B8}"/>
              </a:ext>
            </a:extLst>
          </p:cNvPr>
          <p:cNvSpPr/>
          <p:nvPr/>
        </p:nvSpPr>
        <p:spPr>
          <a:xfrm>
            <a:off x="7927876" y="1901660"/>
            <a:ext cx="1890326" cy="921523"/>
          </a:xfrm>
          <a:prstGeom prst="roundRect">
            <a:avLst>
              <a:gd name="adj" fmla="val 8004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26" name="Freeform: Shape 1225">
            <a:extLst>
              <a:ext uri="{FF2B5EF4-FFF2-40B4-BE49-F238E27FC236}">
                <a16:creationId xmlns:a16="http://schemas.microsoft.com/office/drawing/2014/main" id="{F6F1B0D8-18CF-498D-BBBE-2776A772F0C6}"/>
              </a:ext>
            </a:extLst>
          </p:cNvPr>
          <p:cNvSpPr/>
          <p:nvPr/>
        </p:nvSpPr>
        <p:spPr>
          <a:xfrm>
            <a:off x="8079009" y="2057968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chemeClr val="accent4">
              <a:lumMod val="40000"/>
              <a:lumOff val="60000"/>
              <a:alpha val="28000"/>
            </a:scheme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Freeform: Shape 1226">
            <a:extLst>
              <a:ext uri="{FF2B5EF4-FFF2-40B4-BE49-F238E27FC236}">
                <a16:creationId xmlns:a16="http://schemas.microsoft.com/office/drawing/2014/main" id="{28D4A8F3-C3ED-4448-89EC-F2C3D253DC37}"/>
              </a:ext>
            </a:extLst>
          </p:cNvPr>
          <p:cNvSpPr/>
          <p:nvPr/>
        </p:nvSpPr>
        <p:spPr>
          <a:xfrm>
            <a:off x="9151646" y="2101662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28" name="Rectangle 1227">
            <a:extLst>
              <a:ext uri="{FF2B5EF4-FFF2-40B4-BE49-F238E27FC236}">
                <a16:creationId xmlns:a16="http://schemas.microsoft.com/office/drawing/2014/main" id="{1E7DA861-B477-4117-BDE5-C1C8EC6ACD2C}"/>
              </a:ext>
            </a:extLst>
          </p:cNvPr>
          <p:cNvSpPr/>
          <p:nvPr/>
        </p:nvSpPr>
        <p:spPr>
          <a:xfrm>
            <a:off x="8760326" y="2514505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TextBox 1228">
            <a:extLst>
              <a:ext uri="{FF2B5EF4-FFF2-40B4-BE49-F238E27FC236}">
                <a16:creationId xmlns:a16="http://schemas.microsoft.com/office/drawing/2014/main" id="{E4F322B1-C7D7-45EE-9D26-45156D8B872B}"/>
              </a:ext>
            </a:extLst>
          </p:cNvPr>
          <p:cNvSpPr txBox="1"/>
          <p:nvPr/>
        </p:nvSpPr>
        <p:spPr>
          <a:xfrm>
            <a:off x="8176579" y="190803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650 Wh</a:t>
            </a:r>
          </a:p>
        </p:txBody>
      </p:sp>
      <p:sp>
        <p:nvSpPr>
          <p:cNvPr id="1230" name="TextBox 1229">
            <a:extLst>
              <a:ext uri="{FF2B5EF4-FFF2-40B4-BE49-F238E27FC236}">
                <a16:creationId xmlns:a16="http://schemas.microsoft.com/office/drawing/2014/main" id="{331E84E7-573B-4FD1-A54D-C98D32183200}"/>
              </a:ext>
            </a:extLst>
          </p:cNvPr>
          <p:cNvSpPr txBox="1"/>
          <p:nvPr/>
        </p:nvSpPr>
        <p:spPr>
          <a:xfrm>
            <a:off x="9069331" y="1860723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1231" name="Straight Connector 1230">
            <a:extLst>
              <a:ext uri="{FF2B5EF4-FFF2-40B4-BE49-F238E27FC236}">
                <a16:creationId xmlns:a16="http://schemas.microsoft.com/office/drawing/2014/main" id="{3DEFDC78-3F75-4A67-B402-BAFDF5867A46}"/>
              </a:ext>
            </a:extLst>
          </p:cNvPr>
          <p:cNvCxnSpPr>
            <a:cxnSpLocks/>
            <a:stCxn id="1239" idx="4"/>
            <a:endCxn id="1226" idx="11"/>
          </p:cNvCxnSpPr>
          <p:nvPr/>
        </p:nvCxnSpPr>
        <p:spPr>
          <a:xfrm flipH="1">
            <a:off x="9141455" y="2120116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2" name="TextBox 1231">
            <a:extLst>
              <a:ext uri="{FF2B5EF4-FFF2-40B4-BE49-F238E27FC236}">
                <a16:creationId xmlns:a16="http://schemas.microsoft.com/office/drawing/2014/main" id="{AC303E3E-9083-4101-95F8-46458D6BEE87}"/>
              </a:ext>
            </a:extLst>
          </p:cNvPr>
          <p:cNvSpPr txBox="1"/>
          <p:nvPr/>
        </p:nvSpPr>
        <p:spPr>
          <a:xfrm>
            <a:off x="9075810" y="2610508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1233" name="Rectangle: Rounded Corners 1232">
            <a:extLst>
              <a:ext uri="{FF2B5EF4-FFF2-40B4-BE49-F238E27FC236}">
                <a16:creationId xmlns:a16="http://schemas.microsoft.com/office/drawing/2014/main" id="{4B8ABB34-8C63-4F48-80F5-2E39BE06A4A6}"/>
              </a:ext>
            </a:extLst>
          </p:cNvPr>
          <p:cNvSpPr/>
          <p:nvPr/>
        </p:nvSpPr>
        <p:spPr>
          <a:xfrm>
            <a:off x="9926484" y="1911749"/>
            <a:ext cx="1890326" cy="921523"/>
          </a:xfrm>
          <a:prstGeom prst="roundRect">
            <a:avLst>
              <a:gd name="adj" fmla="val 7611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99FF"/>
                </a:solidFill>
                <a:latin typeface="Ubuntu Mono" panose="020B0509030602030204" pitchFamily="49" charset="0"/>
              </a:rPr>
              <a:t>4.6 A </a:t>
            </a:r>
          </a:p>
          <a:p>
            <a:pPr algn="r"/>
            <a:r>
              <a:rPr lang="en-US" dirty="0">
                <a:solidFill>
                  <a:srgbClr val="7BDFDF"/>
                </a:solidFill>
                <a:latin typeface="Ubuntu Mono" panose="020B0509030602030204" pitchFamily="49" charset="0"/>
              </a:rPr>
              <a:t>6.8 V</a:t>
            </a:r>
          </a:p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162 W</a:t>
            </a:r>
          </a:p>
        </p:txBody>
      </p:sp>
      <p:sp>
        <p:nvSpPr>
          <p:cNvPr id="1238" name="Freeform: Shape 1237">
            <a:extLst>
              <a:ext uri="{FF2B5EF4-FFF2-40B4-BE49-F238E27FC236}">
                <a16:creationId xmlns:a16="http://schemas.microsoft.com/office/drawing/2014/main" id="{77F19AFF-59E0-4A8F-85DF-30F66A117D09}"/>
              </a:ext>
            </a:extLst>
          </p:cNvPr>
          <p:cNvSpPr/>
          <p:nvPr/>
        </p:nvSpPr>
        <p:spPr>
          <a:xfrm>
            <a:off x="8083770" y="2051582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FC50D"/>
            </a:solidFill>
          </a:ln>
          <a:effectLst>
            <a:glow rad="63500">
              <a:schemeClr val="accent4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39" name="Oval 1238">
            <a:extLst>
              <a:ext uri="{FF2B5EF4-FFF2-40B4-BE49-F238E27FC236}">
                <a16:creationId xmlns:a16="http://schemas.microsoft.com/office/drawing/2014/main" id="{27A5390F-551B-4029-83DE-AD32BF642191}"/>
              </a:ext>
            </a:extLst>
          </p:cNvPr>
          <p:cNvSpPr/>
          <p:nvPr/>
        </p:nvSpPr>
        <p:spPr>
          <a:xfrm>
            <a:off x="9120704" y="2058235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TextBox 1239">
            <a:extLst>
              <a:ext uri="{FF2B5EF4-FFF2-40B4-BE49-F238E27FC236}">
                <a16:creationId xmlns:a16="http://schemas.microsoft.com/office/drawing/2014/main" id="{33D82D0A-867B-4265-965C-32FBBF242FB4}"/>
              </a:ext>
            </a:extLst>
          </p:cNvPr>
          <p:cNvSpPr txBox="1"/>
          <p:nvPr/>
        </p:nvSpPr>
        <p:spPr>
          <a:xfrm>
            <a:off x="3944139" y="2298592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2.0</a:t>
            </a:r>
          </a:p>
        </p:txBody>
      </p:sp>
      <p:pic>
        <p:nvPicPr>
          <p:cNvPr id="1241" name="Graphic 1240" descr="Voice">
            <a:extLst>
              <a:ext uri="{FF2B5EF4-FFF2-40B4-BE49-F238E27FC236}">
                <a16:creationId xmlns:a16="http://schemas.microsoft.com/office/drawing/2014/main" id="{9ABA65FB-98D1-4EFD-96C8-D0A2EC4B4C4E}"/>
              </a:ext>
            </a:extLst>
          </p:cNvPr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rcRect l="4045" t="18168" r="4286" b="17904"/>
          <a:stretch/>
        </p:blipFill>
        <p:spPr>
          <a:xfrm>
            <a:off x="10020845" y="2002333"/>
            <a:ext cx="1040266" cy="242429"/>
          </a:xfrm>
          <a:prstGeom prst="rect">
            <a:avLst/>
          </a:prstGeom>
        </p:spPr>
      </p:pic>
      <p:pic>
        <p:nvPicPr>
          <p:cNvPr id="1242" name="Graphic 1241" descr="Voice">
            <a:extLst>
              <a:ext uri="{FF2B5EF4-FFF2-40B4-BE49-F238E27FC236}">
                <a16:creationId xmlns:a16="http://schemas.microsoft.com/office/drawing/2014/main" id="{B2EDC630-F0F9-48D2-9AED-971F8313A56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4045" t="18168" r="4286" b="17904"/>
          <a:stretch/>
        </p:blipFill>
        <p:spPr>
          <a:xfrm>
            <a:off x="10016799" y="2290330"/>
            <a:ext cx="1040266" cy="242429"/>
          </a:xfrm>
          <a:prstGeom prst="rect">
            <a:avLst/>
          </a:prstGeom>
        </p:spPr>
      </p:pic>
      <p:pic>
        <p:nvPicPr>
          <p:cNvPr id="1243" name="Graphic 1242" descr="Voice">
            <a:extLst>
              <a:ext uri="{FF2B5EF4-FFF2-40B4-BE49-F238E27FC236}">
                <a16:creationId xmlns:a16="http://schemas.microsoft.com/office/drawing/2014/main" id="{115D519C-29F2-44AB-826C-CABAD26ACAD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4045" t="18168" r="4286" b="17904"/>
          <a:stretch/>
        </p:blipFill>
        <p:spPr>
          <a:xfrm flipH="1">
            <a:off x="10014045" y="2548224"/>
            <a:ext cx="1040266" cy="242429"/>
          </a:xfrm>
          <a:prstGeom prst="rect">
            <a:avLst/>
          </a:prstGeom>
        </p:spPr>
      </p:pic>
      <p:cxnSp>
        <p:nvCxnSpPr>
          <p:cNvPr id="1244" name="Straight Connector 1243">
            <a:extLst>
              <a:ext uri="{FF2B5EF4-FFF2-40B4-BE49-F238E27FC236}">
                <a16:creationId xmlns:a16="http://schemas.microsoft.com/office/drawing/2014/main" id="{0DF0F3CD-24BC-4713-AF73-3F3AF9FA1DF1}"/>
              </a:ext>
            </a:extLst>
          </p:cNvPr>
          <p:cNvCxnSpPr>
            <a:cxnSpLocks/>
          </p:cNvCxnSpPr>
          <p:nvPr/>
        </p:nvCxnSpPr>
        <p:spPr>
          <a:xfrm flipH="1" flipV="1">
            <a:off x="8466709" y="2129773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5" name="TextBox 1244">
            <a:extLst>
              <a:ext uri="{FF2B5EF4-FFF2-40B4-BE49-F238E27FC236}">
                <a16:creationId xmlns:a16="http://schemas.microsoft.com/office/drawing/2014/main" id="{837D5686-4BB7-4920-A62A-EE0F88F42B2D}"/>
              </a:ext>
            </a:extLst>
          </p:cNvPr>
          <p:cNvSpPr txBox="1"/>
          <p:nvPr/>
        </p:nvSpPr>
        <p:spPr>
          <a:xfrm>
            <a:off x="2268595" y="1966795"/>
            <a:ext cx="4558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3.2</a:t>
            </a:r>
          </a:p>
        </p:txBody>
      </p:sp>
      <p:sp>
        <p:nvSpPr>
          <p:cNvPr id="1246" name="TextBox 1245">
            <a:extLst>
              <a:ext uri="{FF2B5EF4-FFF2-40B4-BE49-F238E27FC236}">
                <a16:creationId xmlns:a16="http://schemas.microsoft.com/office/drawing/2014/main" id="{01C6221B-6F95-4A0F-A5F5-150BF1245320}"/>
              </a:ext>
            </a:extLst>
          </p:cNvPr>
          <p:cNvSpPr txBox="1"/>
          <p:nvPr/>
        </p:nvSpPr>
        <p:spPr>
          <a:xfrm>
            <a:off x="3099872" y="2290330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2.1</a:t>
            </a:r>
          </a:p>
        </p:txBody>
      </p:sp>
      <p:sp>
        <p:nvSpPr>
          <p:cNvPr id="1247" name="TextBox 1246">
            <a:extLst>
              <a:ext uri="{FF2B5EF4-FFF2-40B4-BE49-F238E27FC236}">
                <a16:creationId xmlns:a16="http://schemas.microsoft.com/office/drawing/2014/main" id="{699C7191-5DE8-49AE-B960-EF059F5F570C}"/>
              </a:ext>
            </a:extLst>
          </p:cNvPr>
          <p:cNvSpPr txBox="1"/>
          <p:nvPr/>
        </p:nvSpPr>
        <p:spPr>
          <a:xfrm>
            <a:off x="4777254" y="2061889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2.9</a:t>
            </a:r>
          </a:p>
        </p:txBody>
      </p:sp>
      <p:sp>
        <p:nvSpPr>
          <p:cNvPr id="1248" name="TextBox 1247">
            <a:extLst>
              <a:ext uri="{FF2B5EF4-FFF2-40B4-BE49-F238E27FC236}">
                <a16:creationId xmlns:a16="http://schemas.microsoft.com/office/drawing/2014/main" id="{C1EF4298-F116-4E29-8FAD-86AF21474BC6}"/>
              </a:ext>
            </a:extLst>
          </p:cNvPr>
          <p:cNvSpPr txBox="1"/>
          <p:nvPr/>
        </p:nvSpPr>
        <p:spPr>
          <a:xfrm>
            <a:off x="7326613" y="1848274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4.2 A</a:t>
            </a:r>
          </a:p>
        </p:txBody>
      </p:sp>
      <p:sp>
        <p:nvSpPr>
          <p:cNvPr id="1250" name="TextBox 1249">
            <a:extLst>
              <a:ext uri="{FF2B5EF4-FFF2-40B4-BE49-F238E27FC236}">
                <a16:creationId xmlns:a16="http://schemas.microsoft.com/office/drawing/2014/main" id="{03B83390-B9FE-457F-949C-EFEB4CE3532E}"/>
              </a:ext>
            </a:extLst>
          </p:cNvPr>
          <p:cNvSpPr txBox="1"/>
          <p:nvPr/>
        </p:nvSpPr>
        <p:spPr>
          <a:xfrm>
            <a:off x="346629" y="2816345"/>
            <a:ext cx="8803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EFFICIENCY</a:t>
            </a:r>
          </a:p>
        </p:txBody>
      </p:sp>
      <p:sp>
        <p:nvSpPr>
          <p:cNvPr id="1251" name="TextBox 1250">
            <a:extLst>
              <a:ext uri="{FF2B5EF4-FFF2-40B4-BE49-F238E27FC236}">
                <a16:creationId xmlns:a16="http://schemas.microsoft.com/office/drawing/2014/main" id="{9E0103AF-AC85-4AAE-A104-CF718AAF6727}"/>
              </a:ext>
            </a:extLst>
          </p:cNvPr>
          <p:cNvSpPr txBox="1"/>
          <p:nvPr/>
        </p:nvSpPr>
        <p:spPr>
          <a:xfrm>
            <a:off x="1445438" y="2830449"/>
            <a:ext cx="6535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CURRENT &amp; VOLTAGE</a:t>
            </a:r>
          </a:p>
        </p:txBody>
      </p:sp>
      <p:sp>
        <p:nvSpPr>
          <p:cNvPr id="1252" name="TextBox 1251">
            <a:extLst>
              <a:ext uri="{FF2B5EF4-FFF2-40B4-BE49-F238E27FC236}">
                <a16:creationId xmlns:a16="http://schemas.microsoft.com/office/drawing/2014/main" id="{21FD0E21-3034-469A-856D-9804FBB64FDE}"/>
              </a:ext>
            </a:extLst>
          </p:cNvPr>
          <p:cNvSpPr txBox="1"/>
          <p:nvPr/>
        </p:nvSpPr>
        <p:spPr>
          <a:xfrm>
            <a:off x="7938043" y="2810073"/>
            <a:ext cx="18903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POWER</a:t>
            </a:r>
          </a:p>
        </p:txBody>
      </p:sp>
      <p:sp>
        <p:nvSpPr>
          <p:cNvPr id="1253" name="TextBox 1252">
            <a:extLst>
              <a:ext uri="{FF2B5EF4-FFF2-40B4-BE49-F238E27FC236}">
                <a16:creationId xmlns:a16="http://schemas.microsoft.com/office/drawing/2014/main" id="{7C65E37C-A159-4988-BAB2-8361E0B67F44}"/>
              </a:ext>
            </a:extLst>
          </p:cNvPr>
          <p:cNvSpPr txBox="1"/>
          <p:nvPr/>
        </p:nvSpPr>
        <p:spPr>
          <a:xfrm>
            <a:off x="9921186" y="2810072"/>
            <a:ext cx="1864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FREQUENCY SPECTRUM</a:t>
            </a:r>
          </a:p>
        </p:txBody>
      </p:sp>
      <p:cxnSp>
        <p:nvCxnSpPr>
          <p:cNvPr id="1254" name="Straight Connector 1253">
            <a:extLst>
              <a:ext uri="{FF2B5EF4-FFF2-40B4-BE49-F238E27FC236}">
                <a16:creationId xmlns:a16="http://schemas.microsoft.com/office/drawing/2014/main" id="{F6677B98-B3AA-4A14-AF70-2D4E5CEBB395}"/>
              </a:ext>
            </a:extLst>
          </p:cNvPr>
          <p:cNvCxnSpPr>
            <a:cxnSpLocks/>
          </p:cNvCxnSpPr>
          <p:nvPr/>
        </p:nvCxnSpPr>
        <p:spPr>
          <a:xfrm>
            <a:off x="7995294" y="2827375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5" name="TextBox 1254">
            <a:extLst>
              <a:ext uri="{FF2B5EF4-FFF2-40B4-BE49-F238E27FC236}">
                <a16:creationId xmlns:a16="http://schemas.microsoft.com/office/drawing/2014/main" id="{E73ED91B-506C-4C77-91B0-ED940F3066C6}"/>
              </a:ext>
            </a:extLst>
          </p:cNvPr>
          <p:cNvSpPr txBox="1"/>
          <p:nvPr/>
        </p:nvSpPr>
        <p:spPr>
          <a:xfrm>
            <a:off x="326742" y="1445116"/>
            <a:ext cx="8803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Ubuntu Light" panose="020B0304030602030204" pitchFamily="34" charset="0"/>
              </a:rPr>
              <a:t>EFFICIENCY</a:t>
            </a:r>
          </a:p>
        </p:txBody>
      </p:sp>
      <p:sp>
        <p:nvSpPr>
          <p:cNvPr id="1256" name="TextBox 1255">
            <a:extLst>
              <a:ext uri="{FF2B5EF4-FFF2-40B4-BE49-F238E27FC236}">
                <a16:creationId xmlns:a16="http://schemas.microsoft.com/office/drawing/2014/main" id="{8E3B1AA2-D47E-479D-8CB5-6C994ACC91AE}"/>
              </a:ext>
            </a:extLst>
          </p:cNvPr>
          <p:cNvSpPr txBox="1"/>
          <p:nvPr/>
        </p:nvSpPr>
        <p:spPr>
          <a:xfrm>
            <a:off x="1424277" y="1458935"/>
            <a:ext cx="6535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Ubuntu Light" panose="020B0304030602030204" pitchFamily="34" charset="0"/>
              </a:rPr>
              <a:t>CURRENT &amp; VOLTAGE</a:t>
            </a:r>
          </a:p>
        </p:txBody>
      </p:sp>
      <p:sp>
        <p:nvSpPr>
          <p:cNvPr id="1257" name="TextBox 1256">
            <a:extLst>
              <a:ext uri="{FF2B5EF4-FFF2-40B4-BE49-F238E27FC236}">
                <a16:creationId xmlns:a16="http://schemas.microsoft.com/office/drawing/2014/main" id="{FDF61D26-9E9A-488A-AAD1-1886BAE16B9F}"/>
              </a:ext>
            </a:extLst>
          </p:cNvPr>
          <p:cNvSpPr txBox="1"/>
          <p:nvPr/>
        </p:nvSpPr>
        <p:spPr>
          <a:xfrm>
            <a:off x="7916882" y="1438278"/>
            <a:ext cx="18903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Ubuntu Light" panose="020B0304030602030204" pitchFamily="34" charset="0"/>
              </a:rPr>
              <a:t>POWER</a:t>
            </a:r>
          </a:p>
        </p:txBody>
      </p:sp>
      <p:sp>
        <p:nvSpPr>
          <p:cNvPr id="1258" name="TextBox 1257">
            <a:extLst>
              <a:ext uri="{FF2B5EF4-FFF2-40B4-BE49-F238E27FC236}">
                <a16:creationId xmlns:a16="http://schemas.microsoft.com/office/drawing/2014/main" id="{873EB611-5CF3-4456-AFE0-EC4D24B7D876}"/>
              </a:ext>
            </a:extLst>
          </p:cNvPr>
          <p:cNvSpPr txBox="1"/>
          <p:nvPr/>
        </p:nvSpPr>
        <p:spPr>
          <a:xfrm>
            <a:off x="9900025" y="1438277"/>
            <a:ext cx="1864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Ubuntu Light" panose="020B0304030602030204" pitchFamily="34" charset="0"/>
              </a:rPr>
              <a:t>FREQUENCY SPECTRUM</a:t>
            </a:r>
          </a:p>
        </p:txBody>
      </p:sp>
      <p:cxnSp>
        <p:nvCxnSpPr>
          <p:cNvPr id="1259" name="Straight Connector 1258">
            <a:extLst>
              <a:ext uri="{FF2B5EF4-FFF2-40B4-BE49-F238E27FC236}">
                <a16:creationId xmlns:a16="http://schemas.microsoft.com/office/drawing/2014/main" id="{CCE17CD7-CD35-4FCA-AC2C-1E9DDE11AE00}"/>
              </a:ext>
            </a:extLst>
          </p:cNvPr>
          <p:cNvCxnSpPr>
            <a:cxnSpLocks/>
          </p:cNvCxnSpPr>
          <p:nvPr/>
        </p:nvCxnSpPr>
        <p:spPr>
          <a:xfrm>
            <a:off x="7974133" y="1455662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2" name="TextBox 1261">
            <a:extLst>
              <a:ext uri="{FF2B5EF4-FFF2-40B4-BE49-F238E27FC236}">
                <a16:creationId xmlns:a16="http://schemas.microsoft.com/office/drawing/2014/main" id="{39EF4D2F-642D-435F-9AB9-953739E4A578}"/>
              </a:ext>
            </a:extLst>
          </p:cNvPr>
          <p:cNvSpPr txBox="1"/>
          <p:nvPr/>
        </p:nvSpPr>
        <p:spPr>
          <a:xfrm>
            <a:off x="323452" y="1603488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2</a:t>
            </a:r>
          </a:p>
        </p:txBody>
      </p:sp>
      <p:sp>
        <p:nvSpPr>
          <p:cNvPr id="1263" name="Arc 1262">
            <a:extLst>
              <a:ext uri="{FF2B5EF4-FFF2-40B4-BE49-F238E27FC236}">
                <a16:creationId xmlns:a16="http://schemas.microsoft.com/office/drawing/2014/main" id="{DF1E9EE9-996F-4F68-998A-6627321D0DFE}"/>
              </a:ext>
            </a:extLst>
          </p:cNvPr>
          <p:cNvSpPr/>
          <p:nvPr/>
        </p:nvSpPr>
        <p:spPr>
          <a:xfrm rot="19740000" flipH="1">
            <a:off x="10074366" y="5026320"/>
            <a:ext cx="1508760" cy="1051560"/>
          </a:xfrm>
          <a:prstGeom prst="arc">
            <a:avLst>
              <a:gd name="adj1" fmla="val 7208939"/>
              <a:gd name="adj2" fmla="val 322767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Arc 1263">
            <a:extLst>
              <a:ext uri="{FF2B5EF4-FFF2-40B4-BE49-F238E27FC236}">
                <a16:creationId xmlns:a16="http://schemas.microsoft.com/office/drawing/2014/main" id="{FC0EC9E7-CF88-4EFF-8A9A-90EC712F1DEE}"/>
              </a:ext>
            </a:extLst>
          </p:cNvPr>
          <p:cNvSpPr/>
          <p:nvPr/>
        </p:nvSpPr>
        <p:spPr>
          <a:xfrm flipH="1">
            <a:off x="10110035" y="4821621"/>
            <a:ext cx="1490472" cy="1490472"/>
          </a:xfrm>
          <a:prstGeom prst="arc">
            <a:avLst>
              <a:gd name="adj1" fmla="val 1883851"/>
              <a:gd name="adj2" fmla="val 17551035"/>
            </a:avLst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5" name="Rectangle 984">
            <a:extLst>
              <a:ext uri="{FF2B5EF4-FFF2-40B4-BE49-F238E27FC236}">
                <a16:creationId xmlns:a16="http://schemas.microsoft.com/office/drawing/2014/main" id="{3F52C0AB-41BD-4859-ACE9-6BC63E6148EA}"/>
              </a:ext>
            </a:extLst>
          </p:cNvPr>
          <p:cNvSpPr/>
          <p:nvPr/>
        </p:nvSpPr>
        <p:spPr>
          <a:xfrm>
            <a:off x="10269697" y="6082571"/>
            <a:ext cx="1107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Ubuntu Mono" panose="020B0509030602030204" pitchFamily="49" charset="0"/>
              </a:rPr>
              <a:t>30° NW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27EED1FD-DAAA-4C43-8811-1B360CBB9AAA}"/>
              </a:ext>
            </a:extLst>
          </p:cNvPr>
          <p:cNvSpPr txBox="1"/>
          <p:nvPr/>
        </p:nvSpPr>
        <p:spPr>
          <a:xfrm>
            <a:off x="7327634" y="2011399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</p:spTree>
    <p:extLst>
      <p:ext uri="{BB962C8B-B14F-4D97-AF65-F5344CB8AC3E}">
        <p14:creationId xmlns:p14="http://schemas.microsoft.com/office/powerpoint/2010/main" val="657285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7903</TotalTime>
  <Words>216</Words>
  <Application>Microsoft Office PowerPoint</Application>
  <PresentationFormat>Widescreen</PresentationFormat>
  <Paragraphs>118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Ubuntu Light</vt:lpstr>
      <vt:lpstr>Ubuntu Mono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Spencer Yue</dc:creator>
  <cp:lastModifiedBy>Spencer Yue</cp:lastModifiedBy>
  <cp:revision>43</cp:revision>
  <cp:lastPrinted>2019-01-03T08:41:49Z</cp:lastPrinted>
  <dcterms:created xsi:type="dcterms:W3CDTF">2018-12-24T05:00:14Z</dcterms:created>
  <dcterms:modified xsi:type="dcterms:W3CDTF">2019-01-04T22:07:26Z</dcterms:modified>
</cp:coreProperties>
</file>

<file path=docProps/thumbnail.jpeg>
</file>